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38950" cy="2222500"/>
  <p:notesSz cx="9144000" cy="6858000"/>
  <p:defaultTextStyle>
    <a:defPPr>
      <a:defRPr lang="es-ES_tradnl"/>
    </a:defPPr>
    <a:lvl1pPr marL="0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8783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17565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76348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35130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93915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52700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11482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70265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8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94701" autoAdjust="0"/>
  </p:normalViewPr>
  <p:slideViewPr>
    <p:cSldViewPr snapToObjects="1">
      <p:cViewPr>
        <p:scale>
          <a:sx n="214" d="100"/>
          <a:sy n="214" d="100"/>
        </p:scale>
        <p:origin x="-1696" y="-2904"/>
      </p:cViewPr>
      <p:guideLst>
        <p:guide orient="horz" pos="701"/>
        <p:guide pos="21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208" d="100"/>
          <a:sy n="208" d="100"/>
        </p:scale>
        <p:origin x="-1552" y="-12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4A589-BFAF-9D43-989D-D118770BF39A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11238" y="857250"/>
            <a:ext cx="71215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 dirty="0" smtClean="0"/>
              <a:t>1.-Llena tus datos personales </a:t>
            </a:r>
          </a:p>
          <a:p>
            <a:r>
              <a:rPr lang="es-ES" dirty="0" smtClean="0"/>
              <a:t>2.-Guarda archivo firma en </a:t>
            </a:r>
            <a:r>
              <a:rPr lang="es-ES" dirty="0" err="1" smtClean="0"/>
              <a:t>jpg</a:t>
            </a:r>
            <a:r>
              <a:rPr lang="es-ES" dirty="0" smtClean="0"/>
              <a:t> o </a:t>
            </a:r>
            <a:r>
              <a:rPr lang="es-ES" dirty="0" err="1" smtClean="0"/>
              <a:t>png</a:t>
            </a:r>
            <a:endParaRPr lang="es-ES" dirty="0" smtClean="0"/>
          </a:p>
          <a:p>
            <a:r>
              <a:rPr lang="es-ES" dirty="0" smtClean="0"/>
              <a:t>3.-En Outlook ve al menú de insertar firma desde archivo</a:t>
            </a:r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0413D-5B64-3746-9DA3-0AFDACEC0693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3219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17733" rtl="0" eaLnBrk="1" latinLnBrk="0" hangingPunct="1">
      <a:defRPr sz="1800" kern="1200" baseline="0">
        <a:solidFill>
          <a:schemeClr val="tx1"/>
        </a:solidFill>
        <a:latin typeface="+mn-lt"/>
        <a:ea typeface="+mn-ea"/>
        <a:cs typeface="+mn-cs"/>
      </a:defRPr>
    </a:lvl1pPr>
    <a:lvl2pPr marL="258867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517733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776600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1035467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1294333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553200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812066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070933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2932" y="690416"/>
            <a:ext cx="5813108" cy="47639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5854" y="1259419"/>
            <a:ext cx="4787265" cy="5679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1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43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65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87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09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30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52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74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1949" y="518586"/>
            <a:ext cx="6155056" cy="146674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70695" y="27783"/>
            <a:ext cx="362132" cy="596782"/>
          </a:xfrm>
          <a:prstGeom prst="rect">
            <a:avLst/>
          </a:prstGeo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0747" y="27783"/>
            <a:ext cx="975976" cy="59678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1949" y="518586"/>
            <a:ext cx="6155056" cy="146674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0238" y="1428162"/>
            <a:ext cx="5813108" cy="441413"/>
          </a:xfrm>
          <a:prstGeom prst="rect">
            <a:avLst/>
          </a:prstGeo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0238" y="941992"/>
            <a:ext cx="5813108" cy="4861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marL="22181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4362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665441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88725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0907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3088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55269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77451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0739" y="163088"/>
            <a:ext cx="668459" cy="46147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63190" y="163088"/>
            <a:ext cx="669648" cy="46147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1948" y="497491"/>
            <a:ext cx="3021724" cy="2073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/>
            </a:lvl1pPr>
            <a:lvl2pPr marL="221813" indent="0">
              <a:buNone/>
              <a:defRPr sz="900" b="1"/>
            </a:lvl2pPr>
            <a:lvl3pPr marL="443627" indent="0">
              <a:buNone/>
              <a:defRPr sz="900" b="1"/>
            </a:lvl3pPr>
            <a:lvl4pPr marL="665441" indent="0">
              <a:buNone/>
              <a:defRPr sz="700" b="1"/>
            </a:lvl4pPr>
            <a:lvl5pPr marL="887255" indent="0">
              <a:buNone/>
              <a:defRPr sz="700" b="1"/>
            </a:lvl5pPr>
            <a:lvl6pPr marL="1109070" indent="0">
              <a:buNone/>
              <a:defRPr sz="700" b="1"/>
            </a:lvl6pPr>
            <a:lvl7pPr marL="1330885" indent="0">
              <a:buNone/>
              <a:defRPr sz="700" b="1"/>
            </a:lvl7pPr>
            <a:lvl8pPr marL="1552699" indent="0">
              <a:buNone/>
              <a:defRPr sz="700" b="1"/>
            </a:lvl8pPr>
            <a:lvl9pPr marL="1774513" indent="0">
              <a:buNone/>
              <a:defRPr sz="7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1948" y="704820"/>
            <a:ext cx="3021724" cy="128051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4104" y="497491"/>
            <a:ext cx="3022912" cy="2073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/>
            </a:lvl1pPr>
            <a:lvl2pPr marL="221813" indent="0">
              <a:buNone/>
              <a:defRPr sz="900" b="1"/>
            </a:lvl2pPr>
            <a:lvl3pPr marL="443627" indent="0">
              <a:buNone/>
              <a:defRPr sz="900" b="1"/>
            </a:lvl3pPr>
            <a:lvl4pPr marL="665441" indent="0">
              <a:buNone/>
              <a:defRPr sz="700" b="1"/>
            </a:lvl4pPr>
            <a:lvl5pPr marL="887255" indent="0">
              <a:buNone/>
              <a:defRPr sz="700" b="1"/>
            </a:lvl5pPr>
            <a:lvl6pPr marL="1109070" indent="0">
              <a:buNone/>
              <a:defRPr sz="700" b="1"/>
            </a:lvl6pPr>
            <a:lvl7pPr marL="1330885" indent="0">
              <a:buNone/>
              <a:defRPr sz="700" b="1"/>
            </a:lvl7pPr>
            <a:lvl8pPr marL="1552699" indent="0">
              <a:buNone/>
              <a:defRPr sz="700" b="1"/>
            </a:lvl8pPr>
            <a:lvl9pPr marL="1774513" indent="0">
              <a:buNone/>
              <a:defRPr sz="7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4104" y="704820"/>
            <a:ext cx="3022912" cy="128051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8491"/>
            <a:ext cx="2249967" cy="376590"/>
          </a:xfrm>
          <a:prstGeom prst="rect">
            <a:avLst/>
          </a:prstGeo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73838" y="88489"/>
            <a:ext cx="3823164" cy="189684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1949" y="465082"/>
            <a:ext cx="2249967" cy="15202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/>
            </a:lvl1pPr>
            <a:lvl2pPr marL="221813" indent="0">
              <a:buNone/>
              <a:defRPr sz="500"/>
            </a:lvl2pPr>
            <a:lvl3pPr marL="443627" indent="0">
              <a:buNone/>
              <a:defRPr sz="500"/>
            </a:lvl3pPr>
            <a:lvl4pPr marL="665441" indent="0">
              <a:buNone/>
              <a:defRPr sz="400"/>
            </a:lvl4pPr>
            <a:lvl5pPr marL="887255" indent="0">
              <a:buNone/>
              <a:defRPr sz="400"/>
            </a:lvl5pPr>
            <a:lvl6pPr marL="1109070" indent="0">
              <a:buNone/>
              <a:defRPr sz="400"/>
            </a:lvl6pPr>
            <a:lvl7pPr marL="1330885" indent="0">
              <a:buNone/>
              <a:defRPr sz="400"/>
            </a:lvl7pPr>
            <a:lvl8pPr marL="1552699" indent="0">
              <a:buNone/>
              <a:defRPr sz="400"/>
            </a:lvl8pPr>
            <a:lvl9pPr marL="1774513" indent="0">
              <a:buNone/>
              <a:defRPr sz="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0482" y="1555750"/>
            <a:ext cx="4103371" cy="183665"/>
          </a:xfrm>
          <a:prstGeom prst="rect">
            <a:avLst/>
          </a:prstGeo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0482" y="198584"/>
            <a:ext cx="4103371" cy="133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221813" indent="0">
              <a:buNone/>
              <a:defRPr sz="1400"/>
            </a:lvl2pPr>
            <a:lvl3pPr marL="443627" indent="0">
              <a:buNone/>
              <a:defRPr sz="1100"/>
            </a:lvl3pPr>
            <a:lvl4pPr marL="665441" indent="0">
              <a:buNone/>
              <a:defRPr sz="900"/>
            </a:lvl4pPr>
            <a:lvl5pPr marL="887255" indent="0">
              <a:buNone/>
              <a:defRPr sz="900"/>
            </a:lvl5pPr>
            <a:lvl6pPr marL="1109070" indent="0">
              <a:buNone/>
              <a:defRPr sz="900"/>
            </a:lvl6pPr>
            <a:lvl7pPr marL="1330885" indent="0">
              <a:buNone/>
              <a:defRPr sz="900"/>
            </a:lvl7pPr>
            <a:lvl8pPr marL="1552699" indent="0">
              <a:buNone/>
              <a:defRPr sz="900"/>
            </a:lvl8pPr>
            <a:lvl9pPr marL="1774513" indent="0">
              <a:buNone/>
              <a:defRPr sz="9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0482" y="1739417"/>
            <a:ext cx="4103371" cy="2608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/>
            </a:lvl1pPr>
            <a:lvl2pPr marL="221813" indent="0">
              <a:buNone/>
              <a:defRPr sz="500"/>
            </a:lvl2pPr>
            <a:lvl3pPr marL="443627" indent="0">
              <a:buNone/>
              <a:defRPr sz="500"/>
            </a:lvl3pPr>
            <a:lvl4pPr marL="665441" indent="0">
              <a:buNone/>
              <a:defRPr sz="400"/>
            </a:lvl4pPr>
            <a:lvl5pPr marL="887255" indent="0">
              <a:buNone/>
              <a:defRPr sz="400"/>
            </a:lvl5pPr>
            <a:lvl6pPr marL="1109070" indent="0">
              <a:buNone/>
              <a:defRPr sz="400"/>
            </a:lvl6pPr>
            <a:lvl7pPr marL="1330885" indent="0">
              <a:buNone/>
              <a:defRPr sz="400"/>
            </a:lvl7pPr>
            <a:lvl8pPr marL="1552699" indent="0">
              <a:buNone/>
              <a:defRPr sz="400"/>
            </a:lvl8pPr>
            <a:lvl9pPr marL="1774513" indent="0">
              <a:buNone/>
              <a:defRPr sz="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838948" cy="22217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1813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6361" indent="-166361" algn="l" defTabSz="221813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0448" indent="-138634" algn="l" defTabSz="221813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54535" indent="-110908" algn="l" defTabSz="221813" rtl="0" eaLnBrk="1" latinLnBrk="0" hangingPunct="1">
        <a:spcBef>
          <a:spcPct val="20000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776349" indent="-110908" algn="l" defTabSz="221813" rtl="0" eaLnBrk="1" latinLnBrk="0" hangingPunct="1">
        <a:spcBef>
          <a:spcPct val="20000"/>
        </a:spcBef>
        <a:buFont typeface="Arial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98164" indent="-110908" algn="l" defTabSz="221813" rtl="0" eaLnBrk="1" latinLnBrk="0" hangingPunct="1">
        <a:spcBef>
          <a:spcPct val="20000"/>
        </a:spcBef>
        <a:buFont typeface="Arial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19976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41791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63605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5421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1813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3627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5441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7255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09070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0885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2699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513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xxxxxxx@conacyt.m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339354" y="-40878"/>
            <a:ext cx="4499596" cy="2213990"/>
          </a:xfrm>
          <a:prstGeom prst="rect">
            <a:avLst/>
          </a:prstGeom>
          <a:noFill/>
        </p:spPr>
        <p:txBody>
          <a:bodyPr wrap="square" lIns="290623" tIns="145313" rIns="290623" bIns="145313" rtlCol="0">
            <a:spAutoFit/>
          </a:bodyPr>
          <a:lstStyle/>
          <a:p>
            <a:r>
              <a:rPr lang="es-ES_tradn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ontserrat Bold"/>
                <a:cs typeface="Montserrat Bold"/>
              </a:rPr>
              <a:t>Pedro López Gómez</a:t>
            </a:r>
            <a:endParaRPr lang="es-ES_tradnl" sz="1400" b="1" dirty="0">
              <a:solidFill>
                <a:schemeClr val="tx1">
                  <a:lumMod val="65000"/>
                  <a:lumOff val="35000"/>
                </a:schemeClr>
              </a:solidFill>
              <a:latin typeface="Montserrat Bold"/>
              <a:cs typeface="Montserrat Bold"/>
            </a:endParaRPr>
          </a:p>
          <a:p>
            <a:pPr>
              <a:lnSpc>
                <a:spcPct val="110000"/>
              </a:lnSpc>
            </a:pPr>
            <a:r>
              <a:rPr lang="es-ES_tradnl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/>
                <a:cs typeface="Montserrat SemiBold"/>
              </a:rPr>
              <a:t>Puesto</a:t>
            </a:r>
            <a:endParaRPr lang="es-ES_tradnl" sz="1200" dirty="0">
              <a:solidFill>
                <a:schemeClr val="tx1">
                  <a:lumMod val="65000"/>
                  <a:lumOff val="35000"/>
                </a:schemeClr>
              </a:solidFill>
              <a:latin typeface="Montserrat SemiBold"/>
              <a:cs typeface="Montserrat SemiBold"/>
            </a:endParaRPr>
          </a:p>
          <a:p>
            <a:pPr>
              <a:lnSpc>
                <a:spcPct val="110000"/>
              </a:lnSpc>
            </a:pPr>
            <a:r>
              <a:rPr lang="es-ES_tradnl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</a:rPr>
              <a:t>Av. Insurgentes Sur 1582, Col. Crédito Constructor, </a:t>
            </a:r>
          </a:p>
          <a:p>
            <a:pPr>
              <a:lnSpc>
                <a:spcPct val="110000"/>
              </a:lnSpc>
            </a:pPr>
            <a:r>
              <a:rPr lang="es-ES_tradnl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</a:rPr>
              <a:t>Benito Juárez, 03940, Ciudad de México.</a:t>
            </a:r>
            <a:endParaRPr lang="es-ES_tradnl" sz="1200" dirty="0">
              <a:solidFill>
                <a:schemeClr val="tx1">
                  <a:lumMod val="65000"/>
                  <a:lumOff val="35000"/>
                </a:schemeClr>
              </a:solidFill>
              <a:latin typeface="Montserrat Regular"/>
              <a:cs typeface="Montserrat Regular"/>
            </a:endParaRPr>
          </a:p>
          <a:p>
            <a:pPr>
              <a:lnSpc>
                <a:spcPct val="150000"/>
              </a:lnSpc>
            </a:pPr>
            <a:r>
              <a:rPr lang="es-ES_tradnl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</a:rPr>
              <a:t>Teléfono: (55) 5322 7700    Ext. XXXX </a:t>
            </a:r>
          </a:p>
          <a:p>
            <a:pPr>
              <a:lnSpc>
                <a:spcPct val="110000"/>
              </a:lnSpc>
            </a:pPr>
            <a:r>
              <a:rPr lang="es-ES_tradnl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  <a:hlinkClick r:id="rId2"/>
              </a:rPr>
              <a:t>xxxxxxx@conacyt.mx</a:t>
            </a:r>
            <a:endParaRPr lang="es-ES_tradnl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Montserrat Regular"/>
              <a:cs typeface="Montserrat Regular"/>
            </a:endParaRPr>
          </a:p>
          <a:p>
            <a:endParaRPr lang="es-ES_tradnl" dirty="0">
              <a:solidFill>
                <a:schemeClr val="tx1">
                  <a:lumMod val="75000"/>
                  <a:lumOff val="25000"/>
                </a:schemeClr>
              </a:solidFill>
              <a:latin typeface="Montserrat Bold"/>
              <a:cs typeface="Montserrat Bold"/>
            </a:endParaRPr>
          </a:p>
          <a:p>
            <a:r>
              <a:rPr lang="es-ES_tradnl" sz="1000" b="1" dirty="0" smtClean="0">
                <a:solidFill>
                  <a:srgbClr val="B38746"/>
                </a:solidFill>
                <a:latin typeface="Montserrat Bold"/>
                <a:cs typeface="Montserrat Bold"/>
              </a:rPr>
              <a:t>Unidad Administrativa</a:t>
            </a:r>
          </a:p>
          <a:p>
            <a:r>
              <a:rPr lang="es-ES_tradnl" sz="1000" dirty="0" smtClean="0">
                <a:solidFill>
                  <a:srgbClr val="B38746"/>
                </a:solidFill>
                <a:latin typeface="Montserrat SemiBold"/>
                <a:cs typeface="Montserrat SemiBold"/>
              </a:rPr>
              <a:t>Dirección nombre completo</a:t>
            </a:r>
          </a:p>
          <a:p>
            <a:r>
              <a:rPr lang="es-ES_tradnl" sz="1000" dirty="0" smtClean="0">
                <a:solidFill>
                  <a:srgbClr val="B38746"/>
                </a:solidFill>
                <a:latin typeface="Montserrat Medium"/>
                <a:cs typeface="Montserrat Medium"/>
              </a:rPr>
              <a:t>Subdirección</a:t>
            </a:r>
            <a:endParaRPr lang="es-ES_tradnl" sz="1000" dirty="0">
              <a:solidFill>
                <a:schemeClr val="bg1">
                  <a:lumMod val="50000"/>
                </a:schemeClr>
              </a:solidFill>
              <a:latin typeface="Montserrat Medium"/>
              <a:cs typeface="Montserrat Medium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43</Words>
  <Application>Microsoft Macintosh PowerPoint</Application>
  <PresentationFormat>Personalizado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SEMARNAT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 Oswaldo Ortigoza Espejel</dc:creator>
  <cp:lastModifiedBy>CARLOS VAZQUEZ AVALOS</cp:lastModifiedBy>
  <cp:revision>58</cp:revision>
  <cp:lastPrinted>2018-12-10T17:21:53Z</cp:lastPrinted>
  <dcterms:created xsi:type="dcterms:W3CDTF">2012-12-13T19:30:19Z</dcterms:created>
  <dcterms:modified xsi:type="dcterms:W3CDTF">2021-12-30T16:57:16Z</dcterms:modified>
</cp:coreProperties>
</file>