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6858000" cy="9144000"/>
  <p:defaultTextStyle>
    <a:defPPr>
      <a:defRPr lang="es-ES_tradnl"/>
    </a:defPPr>
    <a:lvl1pPr marL="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3pPr>
    <a:lvl4pPr marL="1370992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5pPr>
    <a:lvl6pPr marL="2284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6pPr>
    <a:lvl7pPr marL="274199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7pPr>
    <a:lvl8pPr marL="319898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8pPr>
    <a:lvl9pPr marL="365598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732"/>
    <a:srgbClr val="0D194A"/>
    <a:srgbClr val="B3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01"/>
  </p:normalViewPr>
  <p:slideViewPr>
    <p:cSldViewPr snapToObjects="1">
      <p:cViewPr>
        <p:scale>
          <a:sx n="170" d="100"/>
          <a:sy n="170" d="100"/>
        </p:scale>
        <p:origin x="-1408" y="-728"/>
      </p:cViewPr>
      <p:guideLst>
        <p:guide orient="horz" pos="2163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A589-BFAF-9D43-989D-D118770BF39A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413D-5B64-3746-9DA3-0AFDACEC069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21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5277" y="85732"/>
            <a:ext cx="484187" cy="184149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7964" y="85732"/>
            <a:ext cx="1304926" cy="1841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24" y="4406902"/>
            <a:ext cx="7772400" cy="1362074"/>
          </a:xfrm>
          <a:prstGeom prst="rect">
            <a:avLst/>
          </a:prstGeom>
        </p:spPr>
        <p:txBody>
          <a:bodyPr anchor="t"/>
          <a:lstStyle>
            <a:lvl1pPr algn="l">
              <a:defRPr sz="3394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24" y="2906720"/>
            <a:ext cx="7772400" cy="15001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1pPr>
            <a:lvl2pPr marL="380148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2pPr>
            <a:lvl3pPr marL="760295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3pPr>
            <a:lvl4pPr marL="11404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4pPr>
            <a:lvl5pPr marL="15205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5pPr>
            <a:lvl6pPr marL="19007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6pPr>
            <a:lvl7pPr marL="22808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7pPr>
            <a:lvl8pPr marL="2661039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8pPr>
            <a:lvl9pPr marL="3041186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7954" y="503246"/>
            <a:ext cx="893761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54126" y="503246"/>
            <a:ext cx="895352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43" y="1535114"/>
            <a:ext cx="4041777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7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9"/>
            <a:ext cx="3008313" cy="1162048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2"/>
          </a:xfrm>
          <a:prstGeom prst="rect">
            <a:avLst/>
          </a:prstGeom>
        </p:spPr>
        <p:txBody>
          <a:bodyPr/>
          <a:lstStyle>
            <a:lvl1pPr>
              <a:defRPr sz="2776"/>
            </a:lvl1pPr>
            <a:lvl2pPr>
              <a:defRPr sz="2467"/>
            </a:lvl2pPr>
            <a:lvl3pPr>
              <a:defRPr sz="1850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9"/>
            <a:ext cx="3008313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2" cy="566737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3"/>
            <a:ext cx="5486402" cy="4114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76"/>
            </a:lvl1pPr>
            <a:lvl2pPr marL="380148" indent="0">
              <a:buNone/>
              <a:defRPr sz="2467"/>
            </a:lvl2pPr>
            <a:lvl3pPr marL="760295" indent="0">
              <a:buNone/>
              <a:defRPr sz="1850"/>
            </a:lvl3pPr>
            <a:lvl4pPr marL="1140442" indent="0">
              <a:buNone/>
              <a:defRPr sz="1542"/>
            </a:lvl4pPr>
            <a:lvl5pPr marL="1520591" indent="0">
              <a:buNone/>
              <a:defRPr sz="1542"/>
            </a:lvl5pPr>
            <a:lvl6pPr marL="1900742" indent="0">
              <a:buNone/>
              <a:defRPr sz="1542"/>
            </a:lvl6pPr>
            <a:lvl7pPr marL="2280891" indent="0">
              <a:buNone/>
              <a:defRPr sz="1542"/>
            </a:lvl7pPr>
            <a:lvl8pPr marL="2661039" indent="0">
              <a:buNone/>
              <a:defRPr sz="1542"/>
            </a:lvl8pPr>
            <a:lvl9pPr marL="3041186" indent="0">
              <a:buNone/>
              <a:defRPr sz="1542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2" cy="804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4" y="-99392"/>
            <a:ext cx="9190488" cy="7056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148" rtl="0" eaLnBrk="1" latinLnBrk="0" hangingPunct="1">
        <a:spcBef>
          <a:spcPct val="0"/>
        </a:spcBef>
        <a:buNone/>
        <a:defRPr sz="3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111" indent="-285111" algn="l" defTabSz="380148" rtl="0" eaLnBrk="1" latinLnBrk="0" hangingPunct="1">
        <a:spcBef>
          <a:spcPct val="20000"/>
        </a:spcBef>
        <a:buFont typeface="Arial"/>
        <a:buChar char="•"/>
        <a:defRPr sz="2776" kern="1200">
          <a:solidFill>
            <a:schemeClr val="tx1"/>
          </a:solidFill>
          <a:latin typeface="+mn-lt"/>
          <a:ea typeface="+mn-ea"/>
          <a:cs typeface="+mn-cs"/>
        </a:defRPr>
      </a:lvl1pPr>
      <a:lvl2pPr marL="617741" indent="-237592" algn="l" defTabSz="380148" rtl="0" eaLnBrk="1" latinLnBrk="0" hangingPunct="1">
        <a:spcBef>
          <a:spcPct val="20000"/>
        </a:spcBef>
        <a:buFont typeface="Arial"/>
        <a:buChar char="–"/>
        <a:defRPr sz="2467" kern="1200">
          <a:solidFill>
            <a:schemeClr val="tx1"/>
          </a:solidFill>
          <a:latin typeface="+mn-lt"/>
          <a:ea typeface="+mn-ea"/>
          <a:cs typeface="+mn-cs"/>
        </a:defRPr>
      </a:lvl2pPr>
      <a:lvl3pPr marL="950370" indent="-190076" algn="l" defTabSz="380148" rtl="0" eaLnBrk="1" latinLnBrk="0" hangingPunct="1">
        <a:spcBef>
          <a:spcPct val="200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30517" indent="-190076" algn="l" defTabSz="380148" rtl="0" eaLnBrk="1" latinLnBrk="0" hangingPunct="1">
        <a:spcBef>
          <a:spcPct val="20000"/>
        </a:spcBef>
        <a:buFont typeface="Arial"/>
        <a:buChar char="–"/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710668" indent="-190076" algn="l" defTabSz="380148" rtl="0" eaLnBrk="1" latinLnBrk="0" hangingPunct="1">
        <a:spcBef>
          <a:spcPct val="20000"/>
        </a:spcBef>
        <a:buFont typeface="Arial"/>
        <a:buChar char="»"/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2090813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470964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851110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231262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1pPr>
      <a:lvl2pPr marL="380148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60295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3pPr>
      <a:lvl4pPr marL="11404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5205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19007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2808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661039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041186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AF2370B-55FD-9D42-AEC1-A499A86F953C}"/>
              </a:ext>
            </a:extLst>
          </p:cNvPr>
          <p:cNvSpPr txBox="1"/>
          <p:nvPr/>
        </p:nvSpPr>
        <p:spPr>
          <a:xfrm>
            <a:off x="107504" y="4725144"/>
            <a:ext cx="6840760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 smtClean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 smtClean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77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837045B-7E14-4A47-8C08-3CAC181FB639}"/>
              </a:ext>
            </a:extLst>
          </p:cNvPr>
          <p:cNvSpPr txBox="1"/>
          <p:nvPr/>
        </p:nvSpPr>
        <p:spPr>
          <a:xfrm rot="10800000">
            <a:off x="2106785" y="760757"/>
            <a:ext cx="6929711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</Words>
  <Application>Microsoft Macintosh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SEMARNAT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Oswaldo Ortigoza Espejel</dc:creator>
  <cp:lastModifiedBy>CARLOS VAZQUEZ AVALOS</cp:lastModifiedBy>
  <cp:revision>130</cp:revision>
  <cp:lastPrinted>2020-02-27T22:28:09Z</cp:lastPrinted>
  <dcterms:created xsi:type="dcterms:W3CDTF">2012-12-13T19:30:19Z</dcterms:created>
  <dcterms:modified xsi:type="dcterms:W3CDTF">2021-12-30T17:14:11Z</dcterms:modified>
</cp:coreProperties>
</file>