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handoutMasterIdLst>
    <p:handoutMasterId r:id="rId14"/>
  </p:handoutMasterIdLst>
  <p:sldIdLst>
    <p:sldId id="259" r:id="rId2"/>
    <p:sldId id="268" r:id="rId3"/>
    <p:sldId id="260" r:id="rId4"/>
    <p:sldId id="269" r:id="rId5"/>
    <p:sldId id="262" r:id="rId6"/>
    <p:sldId id="265" r:id="rId7"/>
    <p:sldId id="263" r:id="rId8"/>
    <p:sldId id="266" r:id="rId9"/>
    <p:sldId id="267" r:id="rId10"/>
    <p:sldId id="264" r:id="rId11"/>
    <p:sldId id="261" r:id="rId12"/>
  </p:sldIdLst>
  <p:sldSz cx="12192000" cy="6858000"/>
  <p:notesSz cx="6858000" cy="9144000"/>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52E"/>
    <a:srgbClr val="BC945A"/>
    <a:srgbClr val="DEC9A2"/>
    <a:srgbClr val="245C4F"/>
    <a:srgbClr val="A42145"/>
    <a:srgbClr val="404040"/>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713F9-7268-554D-8E22-401E0A560766}" v="69" dt="2021-12-28T23:03:42.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9"/>
    <p:restoredTop sz="86408"/>
  </p:normalViewPr>
  <p:slideViewPr>
    <p:cSldViewPr snapToGrid="0" snapToObjects="1">
      <p:cViewPr varScale="1">
        <p:scale>
          <a:sx n="169" d="100"/>
          <a:sy n="169" d="100"/>
        </p:scale>
        <p:origin x="-104"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33" Type="http://schemas.microsoft.com/office/2016/11/relationships/changesInfo" Target="changesInfos/changesInfo1.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Andrés Silva Páez" userId="cff277630253161c" providerId="LiveId" clId="{685713F9-7268-554D-8E22-401E0A560766}"/>
    <pc:docChg chg="undo custSel modSld modMainMaster">
      <pc:chgData name="Pablo Andrés Silva Páez" userId="cff277630253161c" providerId="LiveId" clId="{685713F9-7268-554D-8E22-401E0A560766}" dt="2021-12-28T23:03:42.500" v="46"/>
      <pc:docMkLst>
        <pc:docMk/>
      </pc:docMkLst>
      <pc:sldChg chg="addSp modSp mod">
        <pc:chgData name="Pablo Andrés Silva Páez" userId="cff277630253161c" providerId="LiveId" clId="{685713F9-7268-554D-8E22-401E0A560766}" dt="2021-12-28T22:57:46.110" v="11"/>
        <pc:sldMkLst>
          <pc:docMk/>
          <pc:sldMk cId="362104309" sldId="259"/>
        </pc:sldMkLst>
        <pc:spChg chg="mod">
          <ac:chgData name="Pablo Andrés Silva Páez" userId="cff277630253161c" providerId="LiveId" clId="{685713F9-7268-554D-8E22-401E0A560766}" dt="2021-12-28T22:57:46.110" v="11"/>
          <ac:spMkLst>
            <pc:docMk/>
            <pc:sldMk cId="362104309" sldId="259"/>
            <ac:spMk id="2" creationId="{3293839E-42C7-C646-B6FF-4197C8741DFB}"/>
          </ac:spMkLst>
        </pc:spChg>
        <pc:spChg chg="mod">
          <ac:chgData name="Pablo Andrés Silva Páez" userId="cff277630253161c" providerId="LiveId" clId="{685713F9-7268-554D-8E22-401E0A560766}" dt="2021-12-28T22:57:46.110" v="11"/>
          <ac:spMkLst>
            <pc:docMk/>
            <pc:sldMk cId="362104309" sldId="259"/>
            <ac:spMk id="3" creationId="{1030C26F-05D6-3E42-AC4F-B7CE78B0F1EB}"/>
          </ac:spMkLst>
        </pc:spChg>
        <pc:picChg chg="add mod">
          <ac:chgData name="Pablo Andrés Silva Páez" userId="cff277630253161c" providerId="LiveId" clId="{685713F9-7268-554D-8E22-401E0A560766}" dt="2021-12-28T22:57:46.110" v="11"/>
          <ac:picMkLst>
            <pc:docMk/>
            <pc:sldMk cId="362104309" sldId="259"/>
            <ac:picMk id="5" creationId="{6EA57473-6F68-0044-A783-C8DF5C4D7632}"/>
          </ac:picMkLst>
        </pc:picChg>
        <pc:picChg chg="mod">
          <ac:chgData name="Pablo Andrés Silva Páez" userId="cff277630253161c" providerId="LiveId" clId="{685713F9-7268-554D-8E22-401E0A560766}" dt="2021-12-28T22:57:46.110" v="11"/>
          <ac:picMkLst>
            <pc:docMk/>
            <pc:sldMk cId="362104309" sldId="259"/>
            <ac:picMk id="13" creationId="{6D71E830-483B-0E4D-858C-7DCA12633C21}"/>
          </ac:picMkLst>
        </pc:picChg>
      </pc:sldChg>
      <pc:sldChg chg="addSp modSp">
        <pc:chgData name="Pablo Andrés Silva Páez" userId="cff277630253161c" providerId="LiveId" clId="{685713F9-7268-554D-8E22-401E0A560766}" dt="2021-12-28T22:58:16.435" v="13"/>
        <pc:sldMkLst>
          <pc:docMk/>
          <pc:sldMk cId="2154335465" sldId="260"/>
        </pc:sldMkLst>
        <pc:spChg chg="mod">
          <ac:chgData name="Pablo Andrés Silva Páez" userId="cff277630253161c" providerId="LiveId" clId="{685713F9-7268-554D-8E22-401E0A560766}" dt="2021-12-28T22:57:46.110" v="11"/>
          <ac:spMkLst>
            <pc:docMk/>
            <pc:sldMk cId="2154335465" sldId="260"/>
            <ac:spMk id="2" creationId="{197E31C6-BA91-F343-95FA-B7F5177BBAC2}"/>
          </ac:spMkLst>
        </pc:spChg>
        <pc:spChg chg="mod">
          <ac:chgData name="Pablo Andrés Silva Páez" userId="cff277630253161c" providerId="LiveId" clId="{685713F9-7268-554D-8E22-401E0A560766}" dt="2021-12-28T22:57:46.110" v="11"/>
          <ac:spMkLst>
            <pc:docMk/>
            <pc:sldMk cId="2154335465" sldId="260"/>
            <ac:spMk id="3" creationId="{3237AA16-BD1D-AD4C-879C-A685049EBACC}"/>
          </ac:spMkLst>
        </pc:spChg>
        <pc:spChg chg="mod">
          <ac:chgData name="Pablo Andrés Silva Páez" userId="cff277630253161c" providerId="LiveId" clId="{685713F9-7268-554D-8E22-401E0A560766}" dt="2021-12-28T22:57:46.110" v="11"/>
          <ac:spMkLst>
            <pc:docMk/>
            <pc:sldMk cId="2154335465" sldId="260"/>
            <ac:spMk id="12" creationId="{E8A852BB-2446-BF41-8461-3AA989325027}"/>
          </ac:spMkLst>
        </pc:spChg>
        <pc:grpChg chg="mod">
          <ac:chgData name="Pablo Andrés Silva Páez" userId="cff277630253161c" providerId="LiveId" clId="{685713F9-7268-554D-8E22-401E0A560766}" dt="2021-12-28T22:57:46.110" v="11"/>
          <ac:grpSpMkLst>
            <pc:docMk/>
            <pc:sldMk cId="2154335465" sldId="260"/>
            <ac:grpSpMk id="13" creationId="{182D1EB4-A9EC-8949-ACED-ACACDFF8FDBD}"/>
          </ac:grpSpMkLst>
        </pc:grpChg>
        <pc:picChg chg="add mod">
          <ac:chgData name="Pablo Andrés Silva Páez" userId="cff277630253161c" providerId="LiveId" clId="{685713F9-7268-554D-8E22-401E0A560766}" dt="2021-12-28T22:58:16.435" v="13"/>
          <ac:picMkLst>
            <pc:docMk/>
            <pc:sldMk cId="2154335465" sldId="260"/>
            <ac:picMk id="7" creationId="{20ACB94B-5C43-C149-A158-E9AD6A342DCC}"/>
          </ac:picMkLst>
        </pc:picChg>
        <pc:picChg chg="mod">
          <ac:chgData name="Pablo Andrés Silva Páez" userId="cff277630253161c" providerId="LiveId" clId="{685713F9-7268-554D-8E22-401E0A560766}" dt="2021-12-28T22:57:46.110" v="11"/>
          <ac:picMkLst>
            <pc:docMk/>
            <pc:sldMk cId="2154335465" sldId="260"/>
            <ac:picMk id="8" creationId="{6A87745E-DFF2-DB45-B5FB-8E3CAB039B4C}"/>
          </ac:picMkLst>
        </pc:picChg>
      </pc:sldChg>
      <pc:sldChg chg="addSp modSp mod">
        <pc:chgData name="Pablo Andrés Silva Páez" userId="cff277630253161c" providerId="LiveId" clId="{685713F9-7268-554D-8E22-401E0A560766}" dt="2021-12-28T23:03:23.176" v="44"/>
        <pc:sldMkLst>
          <pc:docMk/>
          <pc:sldMk cId="2095490034" sldId="261"/>
        </pc:sldMkLst>
        <pc:spChg chg="mod">
          <ac:chgData name="Pablo Andrés Silva Páez" userId="cff277630253161c" providerId="LiveId" clId="{685713F9-7268-554D-8E22-401E0A560766}" dt="2021-12-28T22:57:46.110" v="11"/>
          <ac:spMkLst>
            <pc:docMk/>
            <pc:sldMk cId="2095490034" sldId="261"/>
            <ac:spMk id="2" creationId="{908BA3F5-3F0E-9540-B6C2-4BCD708D401A}"/>
          </ac:spMkLst>
        </pc:spChg>
        <pc:picChg chg="add mod">
          <ac:chgData name="Pablo Andrés Silva Páez" userId="cff277630253161c" providerId="LiveId" clId="{685713F9-7268-554D-8E22-401E0A560766}" dt="2021-12-28T23:03:23.176" v="44"/>
          <ac:picMkLst>
            <pc:docMk/>
            <pc:sldMk cId="2095490034" sldId="261"/>
            <ac:picMk id="3" creationId="{83AAAA09-81CF-D840-85DA-54A2DCA652EC}"/>
          </ac:picMkLst>
        </pc:picChg>
      </pc:sldChg>
      <pc:sldChg chg="addSp modSp">
        <pc:chgData name="Pablo Andrés Silva Páez" userId="cff277630253161c" providerId="LiveId" clId="{685713F9-7268-554D-8E22-401E0A560766}" dt="2021-12-28T22:58:20.372" v="15"/>
        <pc:sldMkLst>
          <pc:docMk/>
          <pc:sldMk cId="4131746880" sldId="262"/>
        </pc:sldMkLst>
        <pc:spChg chg="mod">
          <ac:chgData name="Pablo Andrés Silva Páez" userId="cff277630253161c" providerId="LiveId" clId="{685713F9-7268-554D-8E22-401E0A560766}" dt="2021-12-28T22:57:46.110" v="11"/>
          <ac:spMkLst>
            <pc:docMk/>
            <pc:sldMk cId="4131746880" sldId="262"/>
            <ac:spMk id="2" creationId="{3FF8B389-081E-A241-9DC9-5F64D5E73FB3}"/>
          </ac:spMkLst>
        </pc:spChg>
        <pc:spChg chg="mod">
          <ac:chgData name="Pablo Andrés Silva Páez" userId="cff277630253161c" providerId="LiveId" clId="{685713F9-7268-554D-8E22-401E0A560766}" dt="2021-12-28T22:57:46.110" v="11"/>
          <ac:spMkLst>
            <pc:docMk/>
            <pc:sldMk cId="4131746880" sldId="262"/>
            <ac:spMk id="3" creationId="{6B358CD6-E06B-C34D-9D22-84D1C506F5B9}"/>
          </ac:spMkLst>
        </pc:spChg>
        <pc:spChg chg="mod">
          <ac:chgData name="Pablo Andrés Silva Páez" userId="cff277630253161c" providerId="LiveId" clId="{685713F9-7268-554D-8E22-401E0A560766}" dt="2021-12-28T22:57:46.110" v="11"/>
          <ac:spMkLst>
            <pc:docMk/>
            <pc:sldMk cId="4131746880" sldId="262"/>
            <ac:spMk id="4" creationId="{3624C965-6F5F-0045-8378-B3D6FFE9FA78}"/>
          </ac:spMkLst>
        </pc:spChg>
        <pc:spChg chg="mod">
          <ac:chgData name="Pablo Andrés Silva Páez" userId="cff277630253161c" providerId="LiveId" clId="{685713F9-7268-554D-8E22-401E0A560766}" dt="2021-12-28T22:57:46.110" v="11"/>
          <ac:spMkLst>
            <pc:docMk/>
            <pc:sldMk cId="4131746880" sldId="262"/>
            <ac:spMk id="8" creationId="{7BB67A38-45DE-8E4F-96F5-42F6EA064638}"/>
          </ac:spMkLst>
        </pc:spChg>
        <pc:grpChg chg="mod">
          <ac:chgData name="Pablo Andrés Silva Páez" userId="cff277630253161c" providerId="LiveId" clId="{685713F9-7268-554D-8E22-401E0A560766}" dt="2021-12-28T22:57:46.110" v="11"/>
          <ac:grpSpMkLst>
            <pc:docMk/>
            <pc:sldMk cId="4131746880" sldId="262"/>
            <ac:grpSpMk id="6" creationId="{2C647417-304F-6146-88B3-B32C970CED09}"/>
          </ac:grpSpMkLst>
        </pc:grpChg>
        <pc:picChg chg="mod">
          <ac:chgData name="Pablo Andrés Silva Páez" userId="cff277630253161c" providerId="LiveId" clId="{685713F9-7268-554D-8E22-401E0A560766}" dt="2021-12-28T22:57:46.110" v="11"/>
          <ac:picMkLst>
            <pc:docMk/>
            <pc:sldMk cId="4131746880" sldId="262"/>
            <ac:picMk id="7" creationId="{339D7713-D7DC-8C49-A9AB-59B7BDAFC692}"/>
          </ac:picMkLst>
        </pc:picChg>
        <pc:picChg chg="add mod">
          <ac:chgData name="Pablo Andrés Silva Páez" userId="cff277630253161c" providerId="LiveId" clId="{685713F9-7268-554D-8E22-401E0A560766}" dt="2021-12-28T22:58:20.372" v="15"/>
          <ac:picMkLst>
            <pc:docMk/>
            <pc:sldMk cId="4131746880" sldId="262"/>
            <ac:picMk id="9" creationId="{72A5B654-429B-7B4C-A09A-AE822A0A6A73}"/>
          </ac:picMkLst>
        </pc:picChg>
      </pc:sldChg>
      <pc:sldChg chg="addSp modSp">
        <pc:chgData name="Pablo Andrés Silva Páez" userId="cff277630253161c" providerId="LiveId" clId="{685713F9-7268-554D-8E22-401E0A560766}" dt="2021-12-28T22:58:23.573" v="17"/>
        <pc:sldMkLst>
          <pc:docMk/>
          <pc:sldMk cId="3385421314" sldId="263"/>
        </pc:sldMkLst>
        <pc:spChg chg="mod">
          <ac:chgData name="Pablo Andrés Silva Páez" userId="cff277630253161c" providerId="LiveId" clId="{685713F9-7268-554D-8E22-401E0A560766}" dt="2021-12-28T22:57:46.110" v="11"/>
          <ac:spMkLst>
            <pc:docMk/>
            <pc:sldMk cId="3385421314" sldId="263"/>
            <ac:spMk id="2" creationId="{4C76DD2B-6B00-2B40-9E18-50A213E05D28}"/>
          </ac:spMkLst>
        </pc:spChg>
        <pc:spChg chg="mod">
          <ac:chgData name="Pablo Andrés Silva Páez" userId="cff277630253161c" providerId="LiveId" clId="{685713F9-7268-554D-8E22-401E0A560766}" dt="2021-12-28T22:57:46.110" v="11"/>
          <ac:spMkLst>
            <pc:docMk/>
            <pc:sldMk cId="3385421314" sldId="263"/>
            <ac:spMk id="3" creationId="{1724B926-D680-3C43-B763-083722D279E7}"/>
          </ac:spMkLst>
        </pc:spChg>
        <pc:spChg chg="mod">
          <ac:chgData name="Pablo Andrés Silva Páez" userId="cff277630253161c" providerId="LiveId" clId="{685713F9-7268-554D-8E22-401E0A560766}" dt="2021-12-28T22:57:46.110" v="11"/>
          <ac:spMkLst>
            <pc:docMk/>
            <pc:sldMk cId="3385421314" sldId="263"/>
            <ac:spMk id="4" creationId="{56F64B18-9E4B-AE4F-8050-FBA451F92C49}"/>
          </ac:spMkLst>
        </pc:spChg>
        <pc:spChg chg="mod">
          <ac:chgData name="Pablo Andrés Silva Páez" userId="cff277630253161c" providerId="LiveId" clId="{685713F9-7268-554D-8E22-401E0A560766}" dt="2021-12-28T22:57:46.110" v="11"/>
          <ac:spMkLst>
            <pc:docMk/>
            <pc:sldMk cId="3385421314" sldId="263"/>
            <ac:spMk id="8" creationId="{6351915B-C25C-7049-986A-261B1DDA8A90}"/>
          </ac:spMkLst>
        </pc:spChg>
        <pc:grpChg chg="mod">
          <ac:chgData name="Pablo Andrés Silva Páez" userId="cff277630253161c" providerId="LiveId" clId="{685713F9-7268-554D-8E22-401E0A560766}" dt="2021-12-28T22:57:46.110" v="11"/>
          <ac:grpSpMkLst>
            <pc:docMk/>
            <pc:sldMk cId="3385421314" sldId="263"/>
            <ac:grpSpMk id="6" creationId="{4F2F280C-0126-9244-991E-FC37F40F83B1}"/>
          </ac:grpSpMkLst>
        </pc:grpChg>
        <pc:picChg chg="mod">
          <ac:chgData name="Pablo Andrés Silva Páez" userId="cff277630253161c" providerId="LiveId" clId="{685713F9-7268-554D-8E22-401E0A560766}" dt="2021-12-28T22:57:46.110" v="11"/>
          <ac:picMkLst>
            <pc:docMk/>
            <pc:sldMk cId="3385421314" sldId="263"/>
            <ac:picMk id="7" creationId="{D8A2EA2F-5C71-3E44-A712-2E7022762D93}"/>
          </ac:picMkLst>
        </pc:picChg>
        <pc:picChg chg="add mod">
          <ac:chgData name="Pablo Andrés Silva Páez" userId="cff277630253161c" providerId="LiveId" clId="{685713F9-7268-554D-8E22-401E0A560766}" dt="2021-12-28T22:58:23.573" v="17"/>
          <ac:picMkLst>
            <pc:docMk/>
            <pc:sldMk cId="3385421314" sldId="263"/>
            <ac:picMk id="9" creationId="{924CAA32-B367-7A4B-A536-4E808D3722B2}"/>
          </ac:picMkLst>
        </pc:picChg>
      </pc:sldChg>
      <pc:sldChg chg="addSp delSp modSp mod chgLayout">
        <pc:chgData name="Pablo Andrés Silva Páez" userId="cff277630253161c" providerId="LiveId" clId="{685713F9-7268-554D-8E22-401E0A560766}" dt="2021-12-28T23:03:00.268" v="43" actId="700"/>
        <pc:sldMkLst>
          <pc:docMk/>
          <pc:sldMk cId="2721579338" sldId="264"/>
        </pc:sldMkLst>
        <pc:spChg chg="del mod">
          <ac:chgData name="Pablo Andrés Silva Páez" userId="cff277630253161c" providerId="LiveId" clId="{685713F9-7268-554D-8E22-401E0A560766}" dt="2021-12-28T23:03:00.268" v="43" actId="700"/>
          <ac:spMkLst>
            <pc:docMk/>
            <pc:sldMk cId="2721579338" sldId="264"/>
            <ac:spMk id="2" creationId="{22AECD99-C5B3-2443-B658-C1D22E231351}"/>
          </ac:spMkLst>
        </pc:spChg>
        <pc:spChg chg="del mod">
          <ac:chgData name="Pablo Andrés Silva Páez" userId="cff277630253161c" providerId="LiveId" clId="{685713F9-7268-554D-8E22-401E0A560766}" dt="2021-12-28T23:03:00.268" v="43" actId="700"/>
          <ac:spMkLst>
            <pc:docMk/>
            <pc:sldMk cId="2721579338" sldId="264"/>
            <ac:spMk id="3" creationId="{58C09882-E75A-7546-847F-127F7DCE3767}"/>
          </ac:spMkLst>
        </pc:spChg>
        <pc:spChg chg="del mod">
          <ac:chgData name="Pablo Andrés Silva Páez" userId="cff277630253161c" providerId="LiveId" clId="{685713F9-7268-554D-8E22-401E0A560766}" dt="2021-12-28T23:03:00.268" v="43" actId="700"/>
          <ac:spMkLst>
            <pc:docMk/>
            <pc:sldMk cId="2721579338" sldId="264"/>
            <ac:spMk id="4" creationId="{0BEDCDB2-2856-4F48-AB9A-4F9BF8291614}"/>
          </ac:spMkLst>
        </pc:spChg>
        <pc:spChg chg="add mod ord">
          <ac:chgData name="Pablo Andrés Silva Páez" userId="cff277630253161c" providerId="LiveId" clId="{685713F9-7268-554D-8E22-401E0A560766}" dt="2021-12-28T23:03:00.268" v="43" actId="700"/>
          <ac:spMkLst>
            <pc:docMk/>
            <pc:sldMk cId="2721579338" sldId="264"/>
            <ac:spMk id="5" creationId="{8F5B9821-C3E5-704D-9B6E-F32E8604CF16}"/>
          </ac:spMkLst>
        </pc:spChg>
        <pc:spChg chg="add mod ord">
          <ac:chgData name="Pablo Andrés Silva Páez" userId="cff277630253161c" providerId="LiveId" clId="{685713F9-7268-554D-8E22-401E0A560766}" dt="2021-12-28T23:03:00.268" v="43" actId="700"/>
          <ac:spMkLst>
            <pc:docMk/>
            <pc:sldMk cId="2721579338" sldId="264"/>
            <ac:spMk id="6" creationId="{82CAD982-5D12-5849-A77D-29E13A9330E8}"/>
          </ac:spMkLst>
        </pc:spChg>
        <pc:spChg chg="add mod ord">
          <ac:chgData name="Pablo Andrés Silva Páez" userId="cff277630253161c" providerId="LiveId" clId="{685713F9-7268-554D-8E22-401E0A560766}" dt="2021-12-28T23:03:00.268" v="43" actId="700"/>
          <ac:spMkLst>
            <pc:docMk/>
            <pc:sldMk cId="2721579338" sldId="264"/>
            <ac:spMk id="7" creationId="{A840602D-AD23-A84F-BEB6-6F51AE7BA127}"/>
          </ac:spMkLst>
        </pc:spChg>
        <pc:spChg chg="mod">
          <ac:chgData name="Pablo Andrés Silva Páez" userId="cff277630253161c" providerId="LiveId" clId="{685713F9-7268-554D-8E22-401E0A560766}" dt="2021-12-28T22:57:46.110" v="11"/>
          <ac:spMkLst>
            <pc:docMk/>
            <pc:sldMk cId="2721579338" sldId="264"/>
            <ac:spMk id="10" creationId="{0C518883-DBFC-9045-8F1D-7E7049BC2740}"/>
          </ac:spMkLst>
        </pc:spChg>
        <pc:spChg chg="add mod ord">
          <ac:chgData name="Pablo Andrés Silva Páez" userId="cff277630253161c" providerId="LiveId" clId="{685713F9-7268-554D-8E22-401E0A560766}" dt="2021-12-28T23:03:00.268" v="43" actId="700"/>
          <ac:spMkLst>
            <pc:docMk/>
            <pc:sldMk cId="2721579338" sldId="264"/>
            <ac:spMk id="12" creationId="{EC13E6FE-E474-164E-A16A-5B3504E08682}"/>
          </ac:spMkLst>
        </pc:spChg>
        <pc:spChg chg="add mod ord">
          <ac:chgData name="Pablo Andrés Silva Páez" userId="cff277630253161c" providerId="LiveId" clId="{685713F9-7268-554D-8E22-401E0A560766}" dt="2021-12-28T23:03:00.268" v="43" actId="700"/>
          <ac:spMkLst>
            <pc:docMk/>
            <pc:sldMk cId="2721579338" sldId="264"/>
            <ac:spMk id="13" creationId="{53713F60-EADD-764C-9D16-5497EC5E9E7B}"/>
          </ac:spMkLst>
        </pc:spChg>
        <pc:grpChg chg="mod">
          <ac:chgData name="Pablo Andrés Silva Páez" userId="cff277630253161c" providerId="LiveId" clId="{685713F9-7268-554D-8E22-401E0A560766}" dt="2021-12-28T22:57:46.110" v="11"/>
          <ac:grpSpMkLst>
            <pc:docMk/>
            <pc:sldMk cId="2721579338" sldId="264"/>
            <ac:grpSpMk id="8" creationId="{714E8AEE-3BF2-5741-8E61-E34FBA2A9E26}"/>
          </ac:grpSpMkLst>
        </pc:grpChg>
        <pc:picChg chg="mod">
          <ac:chgData name="Pablo Andrés Silva Páez" userId="cff277630253161c" providerId="LiveId" clId="{685713F9-7268-554D-8E22-401E0A560766}" dt="2021-12-28T22:57:46.110" v="11"/>
          <ac:picMkLst>
            <pc:docMk/>
            <pc:sldMk cId="2721579338" sldId="264"/>
            <ac:picMk id="9" creationId="{BF6A474E-1009-FE48-B9CA-E58D5DAFD1EC}"/>
          </ac:picMkLst>
        </pc:picChg>
        <pc:picChg chg="add mod">
          <ac:chgData name="Pablo Andrés Silva Páez" userId="cff277630253161c" providerId="LiveId" clId="{685713F9-7268-554D-8E22-401E0A560766}" dt="2021-12-28T22:58:29.089" v="20"/>
          <ac:picMkLst>
            <pc:docMk/>
            <pc:sldMk cId="2721579338" sldId="264"/>
            <ac:picMk id="11" creationId="{3DD5C779-E83E-A144-9995-FEE53F3CDBFF}"/>
          </ac:picMkLst>
        </pc:picChg>
      </pc:sldChg>
      <pc:sldChg chg="addSp modSp">
        <pc:chgData name="Pablo Andrés Silva Páez" userId="cff277630253161c" providerId="LiveId" clId="{685713F9-7268-554D-8E22-401E0A560766}" dt="2021-12-28T22:58:21.214" v="16"/>
        <pc:sldMkLst>
          <pc:docMk/>
          <pc:sldMk cId="213789345" sldId="265"/>
        </pc:sldMkLst>
        <pc:spChg chg="mod">
          <ac:chgData name="Pablo Andrés Silva Páez" userId="cff277630253161c" providerId="LiveId" clId="{685713F9-7268-554D-8E22-401E0A560766}" dt="2021-12-28T22:57:46.110" v="11"/>
          <ac:spMkLst>
            <pc:docMk/>
            <pc:sldMk cId="213789345" sldId="265"/>
            <ac:spMk id="2" creationId="{416C1623-7A46-7D4D-9CA9-CAAF73FE5B5A}"/>
          </ac:spMkLst>
        </pc:spChg>
        <pc:spChg chg="mod">
          <ac:chgData name="Pablo Andrés Silva Páez" userId="cff277630253161c" providerId="LiveId" clId="{685713F9-7268-554D-8E22-401E0A560766}" dt="2021-12-28T22:57:46.110" v="11"/>
          <ac:spMkLst>
            <pc:docMk/>
            <pc:sldMk cId="213789345" sldId="265"/>
            <ac:spMk id="3" creationId="{6DA1A76D-C92D-1247-949A-A26039A4B05F}"/>
          </ac:spMkLst>
        </pc:spChg>
        <pc:spChg chg="mod">
          <ac:chgData name="Pablo Andrés Silva Páez" userId="cff277630253161c" providerId="LiveId" clId="{685713F9-7268-554D-8E22-401E0A560766}" dt="2021-12-28T22:57:46.110" v="11"/>
          <ac:spMkLst>
            <pc:docMk/>
            <pc:sldMk cId="213789345" sldId="265"/>
            <ac:spMk id="11" creationId="{C7435DC2-B2B4-984F-82E7-8EDE893148D5}"/>
          </ac:spMkLst>
        </pc:spChg>
        <pc:grpChg chg="mod">
          <ac:chgData name="Pablo Andrés Silva Páez" userId="cff277630253161c" providerId="LiveId" clId="{685713F9-7268-554D-8E22-401E0A560766}" dt="2021-12-28T22:57:46.110" v="11"/>
          <ac:grpSpMkLst>
            <pc:docMk/>
            <pc:sldMk cId="213789345" sldId="265"/>
            <ac:grpSpMk id="9" creationId="{47B20EA5-D7B4-4145-AD3D-A1DD1360A17A}"/>
          </ac:grpSpMkLst>
        </pc:grpChg>
        <pc:picChg chg="add mod">
          <ac:chgData name="Pablo Andrés Silva Páez" userId="cff277630253161c" providerId="LiveId" clId="{685713F9-7268-554D-8E22-401E0A560766}" dt="2021-12-28T22:58:21.214" v="16"/>
          <ac:picMkLst>
            <pc:docMk/>
            <pc:sldMk cId="213789345" sldId="265"/>
            <ac:picMk id="7" creationId="{674736DD-A621-6949-9AF1-318B194B68D1}"/>
          </ac:picMkLst>
        </pc:picChg>
        <pc:picChg chg="mod">
          <ac:chgData name="Pablo Andrés Silva Páez" userId="cff277630253161c" providerId="LiveId" clId="{685713F9-7268-554D-8E22-401E0A560766}" dt="2021-12-28T22:57:46.110" v="11"/>
          <ac:picMkLst>
            <pc:docMk/>
            <pc:sldMk cId="213789345" sldId="265"/>
            <ac:picMk id="10" creationId="{B7B8E809-676B-3E41-871B-03350713FC1D}"/>
          </ac:picMkLst>
        </pc:picChg>
      </pc:sldChg>
      <pc:sldChg chg="addSp modSp">
        <pc:chgData name="Pablo Andrés Silva Páez" userId="cff277630253161c" providerId="LiveId" clId="{685713F9-7268-554D-8E22-401E0A560766}" dt="2021-12-28T22:58:25.484" v="18"/>
        <pc:sldMkLst>
          <pc:docMk/>
          <pc:sldMk cId="933553677" sldId="266"/>
        </pc:sldMkLst>
        <pc:spChg chg="mod">
          <ac:chgData name="Pablo Andrés Silva Páez" userId="cff277630253161c" providerId="LiveId" clId="{685713F9-7268-554D-8E22-401E0A560766}" dt="2021-12-28T22:57:46.110" v="11"/>
          <ac:spMkLst>
            <pc:docMk/>
            <pc:sldMk cId="933553677" sldId="266"/>
            <ac:spMk id="2" creationId="{81DD6DDA-9590-604B-8226-49734C3986C4}"/>
          </ac:spMkLst>
        </pc:spChg>
        <pc:spChg chg="mod">
          <ac:chgData name="Pablo Andrés Silva Páez" userId="cff277630253161c" providerId="LiveId" clId="{685713F9-7268-554D-8E22-401E0A560766}" dt="2021-12-28T22:57:46.110" v="11"/>
          <ac:spMkLst>
            <pc:docMk/>
            <pc:sldMk cId="933553677" sldId="266"/>
            <ac:spMk id="3" creationId="{06249543-7EF4-2A47-8CA4-0EFBCC9911EF}"/>
          </ac:spMkLst>
        </pc:spChg>
        <pc:picChg chg="add mod">
          <ac:chgData name="Pablo Andrés Silva Páez" userId="cff277630253161c" providerId="LiveId" clId="{685713F9-7268-554D-8E22-401E0A560766}" dt="2021-12-28T22:58:25.484" v="18"/>
          <ac:picMkLst>
            <pc:docMk/>
            <pc:sldMk cId="933553677" sldId="266"/>
            <ac:picMk id="4" creationId="{F67C11BD-A1F1-A347-8A96-AABB9B4840C7}"/>
          </ac:picMkLst>
        </pc:picChg>
      </pc:sldChg>
      <pc:sldChg chg="addSp modSp">
        <pc:chgData name="Pablo Andrés Silva Páez" userId="cff277630253161c" providerId="LiveId" clId="{685713F9-7268-554D-8E22-401E0A560766}" dt="2021-12-28T22:58:28.140" v="19"/>
        <pc:sldMkLst>
          <pc:docMk/>
          <pc:sldMk cId="481581365" sldId="267"/>
        </pc:sldMkLst>
        <pc:spChg chg="mod">
          <ac:chgData name="Pablo Andrés Silva Páez" userId="cff277630253161c" providerId="LiveId" clId="{685713F9-7268-554D-8E22-401E0A560766}" dt="2021-12-28T22:57:46.110" v="11"/>
          <ac:spMkLst>
            <pc:docMk/>
            <pc:sldMk cId="481581365" sldId="267"/>
            <ac:spMk id="2" creationId="{5C14B5A8-7AC7-B94C-9FF9-643D86D265F0}"/>
          </ac:spMkLst>
        </pc:spChg>
        <pc:spChg chg="mod">
          <ac:chgData name="Pablo Andrés Silva Páez" userId="cff277630253161c" providerId="LiveId" clId="{685713F9-7268-554D-8E22-401E0A560766}" dt="2021-12-28T22:57:46.110" v="11"/>
          <ac:spMkLst>
            <pc:docMk/>
            <pc:sldMk cId="481581365" sldId="267"/>
            <ac:spMk id="3" creationId="{867E62FC-BA4F-7242-836D-6AA1B9B94068}"/>
          </ac:spMkLst>
        </pc:spChg>
        <pc:picChg chg="add mod">
          <ac:chgData name="Pablo Andrés Silva Páez" userId="cff277630253161c" providerId="LiveId" clId="{685713F9-7268-554D-8E22-401E0A560766}" dt="2021-12-28T22:58:28.140" v="19"/>
          <ac:picMkLst>
            <pc:docMk/>
            <pc:sldMk cId="481581365" sldId="267"/>
            <ac:picMk id="4" creationId="{5BA9315E-5EDF-734F-902D-8AD20A5390AD}"/>
          </ac:picMkLst>
        </pc:picChg>
      </pc:sldChg>
      <pc:sldChg chg="addSp modSp mod">
        <pc:chgData name="Pablo Andrés Silva Páez" userId="cff277630253161c" providerId="LiveId" clId="{685713F9-7268-554D-8E22-401E0A560766}" dt="2021-12-28T22:58:08.370" v="12" actId="1076"/>
        <pc:sldMkLst>
          <pc:docMk/>
          <pc:sldMk cId="2535161306" sldId="268"/>
        </pc:sldMkLst>
        <pc:spChg chg="mod">
          <ac:chgData name="Pablo Andrés Silva Páez" userId="cff277630253161c" providerId="LiveId" clId="{685713F9-7268-554D-8E22-401E0A560766}" dt="2021-12-28T22:57:46.110" v="11"/>
          <ac:spMkLst>
            <pc:docMk/>
            <pc:sldMk cId="2535161306" sldId="268"/>
            <ac:spMk id="2" creationId="{1785E53A-AE20-6547-A1EE-1E553B4D33D2}"/>
          </ac:spMkLst>
        </pc:spChg>
        <pc:spChg chg="mod">
          <ac:chgData name="Pablo Andrés Silva Páez" userId="cff277630253161c" providerId="LiveId" clId="{685713F9-7268-554D-8E22-401E0A560766}" dt="2021-12-28T22:57:46.110" v="11"/>
          <ac:spMkLst>
            <pc:docMk/>
            <pc:sldMk cId="2535161306" sldId="268"/>
            <ac:spMk id="3" creationId="{4B639BD9-C698-1F46-8816-49A841BCE106}"/>
          </ac:spMkLst>
        </pc:spChg>
        <pc:spChg chg="mod">
          <ac:chgData name="Pablo Andrés Silva Páez" userId="cff277630253161c" providerId="LiveId" clId="{685713F9-7268-554D-8E22-401E0A560766}" dt="2021-12-28T22:58:08.370" v="12" actId="1076"/>
          <ac:spMkLst>
            <pc:docMk/>
            <pc:sldMk cId="2535161306" sldId="268"/>
            <ac:spMk id="6" creationId="{FB0B23FF-9ADE-CE47-B8C2-BDEFE3827DA1}"/>
          </ac:spMkLst>
        </pc:spChg>
        <pc:grpChg chg="mod">
          <ac:chgData name="Pablo Andrés Silva Páez" userId="cff277630253161c" providerId="LiveId" clId="{685713F9-7268-554D-8E22-401E0A560766}" dt="2021-12-28T22:57:46.110" v="11"/>
          <ac:grpSpMkLst>
            <pc:docMk/>
            <pc:sldMk cId="2535161306" sldId="268"/>
            <ac:grpSpMk id="4" creationId="{A7E08DDC-58AF-4E45-B92B-67476716DB8D}"/>
          </ac:grpSpMkLst>
        </pc:grpChg>
        <pc:picChg chg="mod">
          <ac:chgData name="Pablo Andrés Silva Páez" userId="cff277630253161c" providerId="LiveId" clId="{685713F9-7268-554D-8E22-401E0A560766}" dt="2021-12-28T22:57:46.110" v="11"/>
          <ac:picMkLst>
            <pc:docMk/>
            <pc:sldMk cId="2535161306" sldId="268"/>
            <ac:picMk id="5" creationId="{45F32EC0-1C16-CB47-A4F4-DB1A3E2CB87E}"/>
          </ac:picMkLst>
        </pc:picChg>
        <pc:picChg chg="add mod">
          <ac:chgData name="Pablo Andrés Silva Páez" userId="cff277630253161c" providerId="LiveId" clId="{685713F9-7268-554D-8E22-401E0A560766}" dt="2021-12-28T22:57:46.110" v="11"/>
          <ac:picMkLst>
            <pc:docMk/>
            <pc:sldMk cId="2535161306" sldId="268"/>
            <ac:picMk id="8" creationId="{94279781-A08F-2F4C-B8B1-182F1BE41E20}"/>
          </ac:picMkLst>
        </pc:picChg>
      </pc:sldChg>
      <pc:sldChg chg="addSp modSp">
        <pc:chgData name="Pablo Andrés Silva Páez" userId="cff277630253161c" providerId="LiveId" clId="{685713F9-7268-554D-8E22-401E0A560766}" dt="2021-12-28T22:58:18.944" v="14"/>
        <pc:sldMkLst>
          <pc:docMk/>
          <pc:sldMk cId="2541417872" sldId="269"/>
        </pc:sldMkLst>
        <pc:spChg chg="mod">
          <ac:chgData name="Pablo Andrés Silva Páez" userId="cff277630253161c" providerId="LiveId" clId="{685713F9-7268-554D-8E22-401E0A560766}" dt="2021-12-28T22:57:46.110" v="11"/>
          <ac:spMkLst>
            <pc:docMk/>
            <pc:sldMk cId="2541417872" sldId="269"/>
            <ac:spMk id="2" creationId="{85C8A421-168F-284C-8C99-6D1B6BE08812}"/>
          </ac:spMkLst>
        </pc:spChg>
        <pc:picChg chg="add mod">
          <ac:chgData name="Pablo Andrés Silva Páez" userId="cff277630253161c" providerId="LiveId" clId="{685713F9-7268-554D-8E22-401E0A560766}" dt="2021-12-28T22:58:18.944" v="14"/>
          <ac:picMkLst>
            <pc:docMk/>
            <pc:sldMk cId="2541417872" sldId="269"/>
            <ac:picMk id="3" creationId="{9B1317E1-1837-AE40-A08E-20945EF3D1C2}"/>
          </ac:picMkLst>
        </pc:picChg>
      </pc:sldChg>
      <pc:sldMasterChg chg="modSp modSldLayout">
        <pc:chgData name="Pablo Andrés Silva Páez" userId="cff277630253161c" providerId="LiveId" clId="{685713F9-7268-554D-8E22-401E0A560766}" dt="2021-12-28T23:03:42.500" v="46"/>
        <pc:sldMasterMkLst>
          <pc:docMk/>
          <pc:sldMasterMk cId="1828472170" sldId="2147483648"/>
        </pc:sldMasterMkLst>
        <pc:spChg chg="mod">
          <ac:chgData name="Pablo Andrés Silva Páez" userId="cff277630253161c" providerId="LiveId" clId="{685713F9-7268-554D-8E22-401E0A560766}" dt="2021-12-28T22:57:46.110" v="11"/>
          <ac:spMkLst>
            <pc:docMk/>
            <pc:sldMasterMk cId="1828472170" sldId="2147483648"/>
            <ac:spMk id="4" creationId="{1A6CB96C-1C06-3B44-8615-D726F4477E85}"/>
          </ac:spMkLst>
        </pc:spChg>
        <pc:spChg chg="mod">
          <ac:chgData name="Pablo Andrés Silva Páez" userId="cff277630253161c" providerId="LiveId" clId="{685713F9-7268-554D-8E22-401E0A560766}" dt="2021-12-28T22:57:46.110" v="11"/>
          <ac:spMkLst>
            <pc:docMk/>
            <pc:sldMasterMk cId="1828472170" sldId="2147483648"/>
            <ac:spMk id="5" creationId="{113D1A4B-ADA7-7043-82FA-F7032EB1772F}"/>
          </ac:spMkLst>
        </pc:spChg>
        <pc:spChg chg="mod">
          <ac:chgData name="Pablo Andrés Silva Páez" userId="cff277630253161c" providerId="LiveId" clId="{685713F9-7268-554D-8E22-401E0A560766}" dt="2021-12-28T22:57:46.110" v="11"/>
          <ac:spMkLst>
            <pc:docMk/>
            <pc:sldMasterMk cId="1828472170" sldId="2147483648"/>
            <ac:spMk id="6" creationId="{6802CF53-648D-B74F-A473-B4CC8BB23A51}"/>
          </ac:spMkLst>
        </pc:spChg>
        <pc:sldLayoutChg chg="modSp">
          <pc:chgData name="Pablo Andrés Silva Páez" userId="cff277630253161c" providerId="LiveId" clId="{685713F9-7268-554D-8E22-401E0A560766}" dt="2021-12-28T22:57:46.110" v="11"/>
          <pc:sldLayoutMkLst>
            <pc:docMk/>
            <pc:sldMasterMk cId="1828472170" sldId="2147483648"/>
            <pc:sldLayoutMk cId="2674647387" sldId="2147483650"/>
          </pc:sldLayoutMkLst>
          <pc:spChg chg="mod">
            <ac:chgData name="Pablo Andrés Silva Páez" userId="cff277630253161c" providerId="LiveId" clId="{685713F9-7268-554D-8E22-401E0A560766}" dt="2021-12-28T22:57:46.110" v="11"/>
            <ac:spMkLst>
              <pc:docMk/>
              <pc:sldMasterMk cId="1828472170" sldId="2147483648"/>
              <pc:sldLayoutMk cId="2674647387" sldId="2147483650"/>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2674647387" sldId="2147483650"/>
              <ac:spMk id="3" creationId="{2FA68CFE-9BDE-AC4E-8BE5-D2C5E6BBFBD0}"/>
            </ac:spMkLst>
          </pc:spChg>
          <pc:spChg chg="mod">
            <ac:chgData name="Pablo Andrés Silva Páez" userId="cff277630253161c" providerId="LiveId" clId="{685713F9-7268-554D-8E22-401E0A560766}" dt="2021-12-28T22:57:46.110" v="11"/>
            <ac:spMkLst>
              <pc:docMk/>
              <pc:sldMasterMk cId="1828472170" sldId="2147483648"/>
              <pc:sldLayoutMk cId="2674647387" sldId="2147483650"/>
              <ac:spMk id="7" creationId="{34669C8D-E6AE-DD4A-AC37-D27A5118864B}"/>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442489033" sldId="2147483651"/>
          </pc:sldLayoutMkLst>
          <pc:spChg chg="mod">
            <ac:chgData name="Pablo Andrés Silva Páez" userId="cff277630253161c" providerId="LiveId" clId="{685713F9-7268-554D-8E22-401E0A560766}" dt="2021-12-28T22:57:46.110" v="11"/>
            <ac:spMkLst>
              <pc:docMk/>
              <pc:sldMasterMk cId="1828472170" sldId="2147483648"/>
              <pc:sldLayoutMk cId="3442489033" sldId="2147483651"/>
              <ac:spMk id="7" creationId="{20920309-05E5-DF4A-9915-FBFC0ED1E34D}"/>
            </ac:spMkLst>
          </pc:spChg>
          <pc:spChg chg="mod">
            <ac:chgData name="Pablo Andrés Silva Páez" userId="cff277630253161c" providerId="LiveId" clId="{685713F9-7268-554D-8E22-401E0A560766}" dt="2021-12-28T22:57:46.110" v="11"/>
            <ac:spMkLst>
              <pc:docMk/>
              <pc:sldMasterMk cId="1828472170" sldId="2147483648"/>
              <pc:sldLayoutMk cId="3442489033" sldId="2147483651"/>
              <ac:spMk id="8" creationId="{0B691BD6-0D46-9E42-AE79-4D36150659CF}"/>
            </ac:spMkLst>
          </pc:spChg>
        </pc:sldLayoutChg>
        <pc:sldLayoutChg chg="modSp">
          <pc:chgData name="Pablo Andrés Silva Páez" userId="cff277630253161c" providerId="LiveId" clId="{685713F9-7268-554D-8E22-401E0A560766}" dt="2021-12-28T22:59:45.611" v="27"/>
          <pc:sldLayoutMkLst>
            <pc:docMk/>
            <pc:sldMasterMk cId="1828472170" sldId="2147483648"/>
            <pc:sldLayoutMk cId="2783656975" sldId="2147483652"/>
          </pc:sldLayoutMkLst>
          <pc:spChg chg="mod">
            <ac:chgData name="Pablo Andrés Silva Páez" userId="cff277630253161c" providerId="LiveId" clId="{685713F9-7268-554D-8E22-401E0A560766}" dt="2021-12-28T22:57:46.110" v="11"/>
            <ac:spMkLst>
              <pc:docMk/>
              <pc:sldMasterMk cId="1828472170" sldId="2147483648"/>
              <pc:sldLayoutMk cId="2783656975" sldId="2147483652"/>
              <ac:spMk id="3" creationId="{C2BA57C4-7E93-7040-8A57-4BA7102B5448}"/>
            </ac:spMkLst>
          </pc:spChg>
          <pc:spChg chg="mod">
            <ac:chgData name="Pablo Andrés Silva Páez" userId="cff277630253161c" providerId="LiveId" clId="{685713F9-7268-554D-8E22-401E0A560766}" dt="2021-12-28T22:57:46.110" v="11"/>
            <ac:spMkLst>
              <pc:docMk/>
              <pc:sldMasterMk cId="1828472170" sldId="2147483648"/>
              <pc:sldLayoutMk cId="2783656975" sldId="2147483652"/>
              <ac:spMk id="4" creationId="{B58E4C7A-699F-8B48-881A-B5DA4F7729DB}"/>
            </ac:spMkLst>
          </pc:spChg>
          <pc:spChg chg="mod">
            <ac:chgData name="Pablo Andrés Silva Páez" userId="cff277630253161c" providerId="LiveId" clId="{685713F9-7268-554D-8E22-401E0A560766}" dt="2021-12-28T22:57:46.110" v="11"/>
            <ac:spMkLst>
              <pc:docMk/>
              <pc:sldMasterMk cId="1828472170" sldId="2147483648"/>
              <pc:sldLayoutMk cId="2783656975" sldId="2147483652"/>
              <ac:spMk id="12" creationId="{29FCE891-2873-1849-A37C-A2CF6D30A712}"/>
            </ac:spMkLst>
          </pc:spChg>
          <pc:spChg chg="mod">
            <ac:chgData name="Pablo Andrés Silva Páez" userId="cff277630253161c" providerId="LiveId" clId="{685713F9-7268-554D-8E22-401E0A560766}" dt="2021-12-28T22:59:45.611" v="27"/>
            <ac:spMkLst>
              <pc:docMk/>
              <pc:sldMasterMk cId="1828472170" sldId="2147483648"/>
              <pc:sldLayoutMk cId="2783656975" sldId="2147483652"/>
              <ac:spMk id="16" creationId="{00000000-0000-0000-0000-000000000000}"/>
            </ac:spMkLst>
          </pc:spChg>
        </pc:sldLayoutChg>
        <pc:sldLayoutChg chg="modSp mod">
          <pc:chgData name="Pablo Andrés Silva Páez" userId="cff277630253161c" providerId="LiveId" clId="{685713F9-7268-554D-8E22-401E0A560766}" dt="2021-12-28T23:01:48.222" v="41" actId="1076"/>
          <pc:sldLayoutMkLst>
            <pc:docMk/>
            <pc:sldMasterMk cId="1828472170" sldId="2147483648"/>
            <pc:sldLayoutMk cId="1610021651" sldId="2147483653"/>
          </pc:sldLayoutMkLst>
          <pc:spChg chg="mod">
            <ac:chgData name="Pablo Andrés Silva Páez" userId="cff277630253161c" providerId="LiveId" clId="{685713F9-7268-554D-8E22-401E0A560766}" dt="2021-12-28T23:01:48.222" v="41" actId="1076"/>
            <ac:spMkLst>
              <pc:docMk/>
              <pc:sldMasterMk cId="1828472170" sldId="2147483648"/>
              <pc:sldLayoutMk cId="1610021651" sldId="2147483653"/>
              <ac:spMk id="2" creationId="{E0F6B79C-27DF-DA46-9B64-4E0256DA97D5}"/>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3" creationId="{8BC9834F-FDDC-E444-AA42-F599DEF8AFB7}"/>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4" creationId="{E804EBD2-6E8F-DD4D-A7F0-B009AC0DF707}"/>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5" creationId="{0476336B-7889-A545-8051-B71747F39B6D}"/>
            </ac:spMkLst>
          </pc:spChg>
          <pc:spChg chg="mod">
            <ac:chgData name="Pablo Andrés Silva Páez" userId="cff277630253161c" providerId="LiveId" clId="{685713F9-7268-554D-8E22-401E0A560766}" dt="2021-12-28T22:57:46.110" v="11"/>
            <ac:spMkLst>
              <pc:docMk/>
              <pc:sldMasterMk cId="1828472170" sldId="2147483648"/>
              <pc:sldLayoutMk cId="1610021651" sldId="2147483653"/>
              <ac:spMk id="6" creationId="{975D9E89-2F81-8E4E-8F00-6E2A93AE2FB2}"/>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919091510" sldId="2147483654"/>
          </pc:sldLayoutMkLst>
          <pc:spChg chg="mod">
            <ac:chgData name="Pablo Andrés Silva Páez" userId="cff277630253161c" providerId="LiveId" clId="{685713F9-7268-554D-8E22-401E0A560766}" dt="2021-12-28T22:57:46.110" v="11"/>
            <ac:spMkLst>
              <pc:docMk/>
              <pc:sldMasterMk cId="1828472170" sldId="2147483648"/>
              <pc:sldLayoutMk cId="3919091510" sldId="2147483654"/>
              <ac:spMk id="3" creationId="{6683DC7C-0DFD-A146-96AA-922A0BD91A73}"/>
            </ac:spMkLst>
          </pc:spChg>
          <pc:spChg chg="mod">
            <ac:chgData name="Pablo Andrés Silva Páez" userId="cff277630253161c" providerId="LiveId" clId="{685713F9-7268-554D-8E22-401E0A560766}" dt="2021-12-28T22:57:46.110" v="11"/>
            <ac:spMkLst>
              <pc:docMk/>
              <pc:sldMasterMk cId="1828472170" sldId="2147483648"/>
              <pc:sldLayoutMk cId="3919091510" sldId="2147483654"/>
              <ac:spMk id="10" creationId="{00000000-0000-0000-0000-000000000000}"/>
            </ac:spMkLst>
          </pc:spChg>
          <pc:spChg chg="mod">
            <ac:chgData name="Pablo Andrés Silva Páez" userId="cff277630253161c" providerId="LiveId" clId="{685713F9-7268-554D-8E22-401E0A560766}" dt="2021-12-28T22:57:46.110" v="11"/>
            <ac:spMkLst>
              <pc:docMk/>
              <pc:sldMasterMk cId="1828472170" sldId="2147483648"/>
              <pc:sldLayoutMk cId="3919091510" sldId="2147483654"/>
              <ac:spMk id="12" creationId="{00000000-0000-0000-0000-00000000000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105193829" sldId="2147483656"/>
          </pc:sldLayoutMkLst>
          <pc:spChg chg="mod">
            <ac:chgData name="Pablo Andrés Silva Páez" userId="cff277630253161c" providerId="LiveId" clId="{685713F9-7268-554D-8E22-401E0A560766}" dt="2021-12-28T22:57:46.110" v="11"/>
            <ac:spMkLst>
              <pc:docMk/>
              <pc:sldMasterMk cId="1828472170" sldId="2147483648"/>
              <pc:sldLayoutMk cId="3105193829" sldId="2147483656"/>
              <ac:spMk id="9" creationId="{6102310E-A4CF-E948-B792-8AFA51838E3D}"/>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877643809" sldId="2147483660"/>
          </pc:sldLayoutMkLst>
          <pc:spChg chg="mod">
            <ac:chgData name="Pablo Andrés Silva Páez" userId="cff277630253161c" providerId="LiveId" clId="{685713F9-7268-554D-8E22-401E0A560766}" dt="2021-12-28T22:57:46.110" v="11"/>
            <ac:spMkLst>
              <pc:docMk/>
              <pc:sldMasterMk cId="1828472170" sldId="2147483648"/>
              <pc:sldLayoutMk cId="2877643809" sldId="2147483660"/>
              <ac:spMk id="12" creationId="{D23CAB6B-7A5A-6B4E-A033-229957EF0369}"/>
            </ac:spMkLst>
          </pc:spChg>
          <pc:spChg chg="mod">
            <ac:chgData name="Pablo Andrés Silva Páez" userId="cff277630253161c" providerId="LiveId" clId="{685713F9-7268-554D-8E22-401E0A560766}" dt="2021-12-28T22:57:46.110" v="11"/>
            <ac:spMkLst>
              <pc:docMk/>
              <pc:sldMasterMk cId="1828472170" sldId="2147483648"/>
              <pc:sldLayoutMk cId="2877643809" sldId="2147483660"/>
              <ac:spMk id="13" creationId="{C92E3075-A055-6542-91AB-F62814FD3EF7}"/>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733086116" sldId="2147483663"/>
          </pc:sldLayoutMkLst>
          <pc:spChg chg="mod">
            <ac:chgData name="Pablo Andrés Silva Páez" userId="cff277630253161c" providerId="LiveId" clId="{685713F9-7268-554D-8E22-401E0A560766}" dt="2021-12-28T22:57:46.110" v="11"/>
            <ac:spMkLst>
              <pc:docMk/>
              <pc:sldMasterMk cId="1828472170" sldId="2147483648"/>
              <pc:sldLayoutMk cId="2733086116" sldId="2147483663"/>
              <ac:spMk id="7" creationId="{A5DCD591-614A-7548-8788-7FD7534F105A}"/>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8" creationId="{3A54153E-355E-3C40-B508-5337B24D63B2}"/>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9" creationId="{33049571-67D9-7C4A-95BE-A7944144561A}"/>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10" creationId="{4666AA57-9D0D-3640-9528-8B3DEDC6C971}"/>
            </ac:spMkLst>
          </pc:spChg>
          <pc:spChg chg="mod">
            <ac:chgData name="Pablo Andrés Silva Páez" userId="cff277630253161c" providerId="LiveId" clId="{685713F9-7268-554D-8E22-401E0A560766}" dt="2021-12-28T22:57:46.110" v="11"/>
            <ac:spMkLst>
              <pc:docMk/>
              <pc:sldMasterMk cId="1828472170" sldId="2147483648"/>
              <pc:sldLayoutMk cId="2733086116" sldId="2147483663"/>
              <ac:spMk id="11" creationId="{BFB13A88-D95D-D640-A28D-F449DDA4C908}"/>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4038974864" sldId="2147483664"/>
          </pc:sldLayoutMkLst>
          <pc:spChg chg="mod">
            <ac:chgData name="Pablo Andrés Silva Páez" userId="cff277630253161c" providerId="LiveId" clId="{685713F9-7268-554D-8E22-401E0A560766}" dt="2021-12-28T22:57:46.110" v="11"/>
            <ac:spMkLst>
              <pc:docMk/>
              <pc:sldMasterMk cId="1828472170" sldId="2147483648"/>
              <pc:sldLayoutMk cId="4038974864" sldId="2147483664"/>
              <ac:spMk id="7" creationId="{A5DCD591-614A-7548-8788-7FD7534F105A}"/>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9" creationId="{33049571-67D9-7C4A-95BE-A7944144561A}"/>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10" creationId="{4666AA57-9D0D-3640-9528-8B3DEDC6C971}"/>
            </ac:spMkLst>
          </pc:spChg>
          <pc:spChg chg="mod">
            <ac:chgData name="Pablo Andrés Silva Páez" userId="cff277630253161c" providerId="LiveId" clId="{685713F9-7268-554D-8E22-401E0A560766}" dt="2021-12-28T22:57:46.110" v="11"/>
            <ac:spMkLst>
              <pc:docMk/>
              <pc:sldMasterMk cId="1828472170" sldId="2147483648"/>
              <pc:sldLayoutMk cId="4038974864" sldId="2147483664"/>
              <ac:spMk id="11" creationId="{BFB13A88-D95D-D640-A28D-F449DDA4C908}"/>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4065365973" sldId="2147483666"/>
          </pc:sldLayoutMkLst>
          <pc:spChg chg="mod">
            <ac:chgData name="Pablo Andrés Silva Páez" userId="cff277630253161c" providerId="LiveId" clId="{685713F9-7268-554D-8E22-401E0A560766}" dt="2021-12-28T22:57:46.110" v="11"/>
            <ac:spMkLst>
              <pc:docMk/>
              <pc:sldMasterMk cId="1828472170" sldId="2147483648"/>
              <pc:sldLayoutMk cId="4065365973" sldId="2147483666"/>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4065365973" sldId="2147483666"/>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2338441356" sldId="2147483667"/>
          </pc:sldLayoutMkLst>
          <pc:spChg chg="mod">
            <ac:chgData name="Pablo Andrés Silva Páez" userId="cff277630253161c" providerId="LiveId" clId="{685713F9-7268-554D-8E22-401E0A560766}" dt="2021-12-28T22:57:46.110" v="11"/>
            <ac:spMkLst>
              <pc:docMk/>
              <pc:sldMasterMk cId="1828472170" sldId="2147483648"/>
              <pc:sldLayoutMk cId="2338441356" sldId="2147483667"/>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2338441356" sldId="2147483667"/>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3438024866" sldId="2147483668"/>
          </pc:sldLayoutMkLst>
          <pc:spChg chg="mod">
            <ac:chgData name="Pablo Andrés Silva Páez" userId="cff277630253161c" providerId="LiveId" clId="{685713F9-7268-554D-8E22-401E0A560766}" dt="2021-12-28T22:57:46.110" v="11"/>
            <ac:spMkLst>
              <pc:docMk/>
              <pc:sldMasterMk cId="1828472170" sldId="2147483648"/>
              <pc:sldLayoutMk cId="3438024866" sldId="2147483668"/>
              <ac:spMk id="2" creationId="{29FCE891-2873-1849-A37C-A2CF6D30A712}"/>
            </ac:spMkLst>
          </pc:spChg>
          <pc:spChg chg="mod">
            <ac:chgData name="Pablo Andrés Silva Páez" userId="cff277630253161c" providerId="LiveId" clId="{685713F9-7268-554D-8E22-401E0A560766}" dt="2021-12-28T22:57:46.110" v="11"/>
            <ac:spMkLst>
              <pc:docMk/>
              <pc:sldMasterMk cId="1828472170" sldId="2147483648"/>
              <pc:sldLayoutMk cId="3438024866" sldId="2147483668"/>
              <ac:spMk id="3" creationId="{2FA68CFE-9BDE-AC4E-8BE5-D2C5E6BBFBD0}"/>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1916416288" sldId="2147483669"/>
          </pc:sldLayoutMkLst>
          <pc:spChg chg="mod">
            <ac:chgData name="Pablo Andrés Silva Páez" userId="cff277630253161c" providerId="LiveId" clId="{685713F9-7268-554D-8E22-401E0A560766}" dt="2021-12-28T22:57:46.110" v="11"/>
            <ac:spMkLst>
              <pc:docMk/>
              <pc:sldMasterMk cId="1828472170" sldId="2147483648"/>
              <pc:sldLayoutMk cId="1916416288" sldId="2147483669"/>
              <ac:spMk id="7" creationId="{7609FFF5-262F-BE4B-9727-825EDD3DA84A}"/>
            </ac:spMkLst>
          </pc:spChg>
          <pc:spChg chg="mod">
            <ac:chgData name="Pablo Andrés Silva Páez" userId="cff277630253161c" providerId="LiveId" clId="{685713F9-7268-554D-8E22-401E0A560766}" dt="2021-12-28T22:57:46.110" v="11"/>
            <ac:spMkLst>
              <pc:docMk/>
              <pc:sldMasterMk cId="1828472170" sldId="2147483648"/>
              <pc:sldLayoutMk cId="1916416288" sldId="2147483669"/>
              <ac:spMk id="8" creationId="{37BDC73D-88AC-3D46-B0FC-8933DC5B58A9}"/>
            </ac:spMkLst>
          </pc:spChg>
        </pc:sldLayoutChg>
        <pc:sldLayoutChg chg="modSp">
          <pc:chgData name="Pablo Andrés Silva Páez" userId="cff277630253161c" providerId="LiveId" clId="{685713F9-7268-554D-8E22-401E0A560766}" dt="2021-12-28T22:57:46.110" v="11"/>
          <pc:sldLayoutMkLst>
            <pc:docMk/>
            <pc:sldMasterMk cId="1828472170" sldId="2147483648"/>
            <pc:sldLayoutMk cId="57844787" sldId="2147483672"/>
          </pc:sldLayoutMkLst>
          <pc:spChg chg="mod">
            <ac:chgData name="Pablo Andrés Silva Páez" userId="cff277630253161c" providerId="LiveId" clId="{685713F9-7268-554D-8E22-401E0A560766}" dt="2021-12-28T22:57:46.110" v="11"/>
            <ac:spMkLst>
              <pc:docMk/>
              <pc:sldMasterMk cId="1828472170" sldId="2147483648"/>
              <pc:sldLayoutMk cId="57844787" sldId="2147483672"/>
              <ac:spMk id="6" creationId="{4F2DB6AC-9A7C-414E-AFE4-4F5933719B80}"/>
            </ac:spMkLst>
          </pc:spChg>
          <pc:spChg chg="mod">
            <ac:chgData name="Pablo Andrés Silva Páez" userId="cff277630253161c" providerId="LiveId" clId="{685713F9-7268-554D-8E22-401E0A560766}" dt="2021-12-28T22:57:46.110" v="11"/>
            <ac:spMkLst>
              <pc:docMk/>
              <pc:sldMasterMk cId="1828472170" sldId="2147483648"/>
              <pc:sldLayoutMk cId="57844787" sldId="2147483672"/>
              <ac:spMk id="7" creationId="{2DC9B4D7-BCB7-EC4E-BF24-EDB3A3819008}"/>
            </ac:spMkLst>
          </pc:spChg>
          <pc:spChg chg="mod">
            <ac:chgData name="Pablo Andrés Silva Páez" userId="cff277630253161c" providerId="LiveId" clId="{685713F9-7268-554D-8E22-401E0A560766}" dt="2021-12-28T22:57:46.110" v="11"/>
            <ac:spMkLst>
              <pc:docMk/>
              <pc:sldMasterMk cId="1828472170" sldId="2147483648"/>
              <pc:sldLayoutMk cId="57844787" sldId="2147483672"/>
              <ac:spMk id="8" creationId="{71A72765-293D-3444-BD4D-E3F78760BD64}"/>
            </ac:spMkLst>
          </pc:spChg>
        </pc:sldLayoutChg>
        <pc:sldLayoutChg chg="modSp setBg">
          <pc:chgData name="Pablo Andrés Silva Páez" userId="cff277630253161c" providerId="LiveId" clId="{685713F9-7268-554D-8E22-401E0A560766}" dt="2021-12-28T23:03:42.500" v="46"/>
          <pc:sldLayoutMkLst>
            <pc:docMk/>
            <pc:sldMasterMk cId="1828472170" sldId="2147483648"/>
            <pc:sldLayoutMk cId="3033497349" sldId="2147483673"/>
          </pc:sldLayoutMkLst>
          <pc:spChg chg="mod">
            <ac:chgData name="Pablo Andrés Silva Páez" userId="cff277630253161c" providerId="LiveId" clId="{685713F9-7268-554D-8E22-401E0A560766}" dt="2021-12-28T22:57:46.110" v="11"/>
            <ac:spMkLst>
              <pc:docMk/>
              <pc:sldMasterMk cId="1828472170" sldId="2147483648"/>
              <pc:sldLayoutMk cId="3033497349" sldId="2147483673"/>
              <ac:spMk id="9" creationId="{6102310E-A4CF-E948-B792-8AFA51838E3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7927D54E-8C2E-5140-8C91-3FEA4A3AB8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 xmlns:a16="http://schemas.microsoft.com/office/drawing/2014/main" id="{F2D13BB7-3677-894F-9A14-A00678783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092CE-056A-8E4F-AA38-7AF6D4E38A72}" type="datetimeFigureOut">
              <a:rPr lang="es-MX" smtClean="0"/>
              <a:t>29/12/21</a:t>
            </a:fld>
            <a:endParaRPr lang="es-MX"/>
          </a:p>
        </p:txBody>
      </p:sp>
      <p:sp>
        <p:nvSpPr>
          <p:cNvPr id="4" name="Marcador de pie de página 3">
            <a:extLst>
              <a:ext uri="{FF2B5EF4-FFF2-40B4-BE49-F238E27FC236}">
                <a16:creationId xmlns="" xmlns:a16="http://schemas.microsoft.com/office/drawing/2014/main" id="{21DC28EA-8CAC-E143-B39A-5889FAF72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 xmlns:a16="http://schemas.microsoft.com/office/drawing/2014/main" id="{68C73B85-DAD0-4144-A9F5-B99516FD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3F5F3-A0C0-064E-A21B-3D52FC9E23D3}" type="slidenum">
              <a:rPr lang="es-MX" smtClean="0"/>
              <a:t>‹Nr.›</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29/12/21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‹Nr.›</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10</a:t>
            </a:fld>
            <a:endParaRPr lang="es-MX"/>
          </a:p>
        </p:txBody>
      </p:sp>
    </p:spTree>
    <p:extLst>
      <p:ext uri="{BB962C8B-B14F-4D97-AF65-F5344CB8AC3E}">
        <p14:creationId xmlns:p14="http://schemas.microsoft.com/office/powerpoint/2010/main" val="5624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11</a:t>
            </a:fld>
            <a:endParaRPr lang="es-MX"/>
          </a:p>
        </p:txBody>
      </p:sp>
    </p:spTree>
    <p:extLst>
      <p:ext uri="{BB962C8B-B14F-4D97-AF65-F5344CB8AC3E}">
        <p14:creationId xmlns:p14="http://schemas.microsoft.com/office/powerpoint/2010/main" val="156333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7" name="Título 1">
            <a:extLst>
              <a:ext uri="{FF2B5EF4-FFF2-40B4-BE49-F238E27FC236}">
                <a16:creationId xmlns=""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7" name="Título 1">
            <a:extLst>
              <a:ext uri="{FF2B5EF4-FFF2-40B4-BE49-F238E27FC236}">
                <a16:creationId xmlns=""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dirty="0"/>
          </a:p>
        </p:txBody>
      </p:sp>
      <p:sp>
        <p:nvSpPr>
          <p:cNvPr id="3" name="Marcador de texto 2">
            <a:extLst>
              <a:ext uri="{FF2B5EF4-FFF2-40B4-BE49-F238E27FC236}">
                <a16:creationId xmlns=""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4" name="Marcador de contenido 3">
            <a:extLst>
              <a:ext uri="{FF2B5EF4-FFF2-40B4-BE49-F238E27FC236}">
                <a16:creationId xmlns=""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6" name="Marcador de contenido 5">
            <a:extLst>
              <a:ext uri="{FF2B5EF4-FFF2-40B4-BE49-F238E27FC236}">
                <a16:creationId xmlns=""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7" name="Marcador de fecha 6">
            <a:extLst>
              <a:ext uri="{FF2B5EF4-FFF2-40B4-BE49-F238E27FC236}">
                <a16:creationId xmlns=""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8" name="Marcador de pie de página 7">
            <a:extLst>
              <a:ext uri="{FF2B5EF4-FFF2-40B4-BE49-F238E27FC236}">
                <a16:creationId xmlns=""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29/12/21</a:t>
            </a:fld>
            <a:endParaRPr lang="es-MX"/>
          </a:p>
        </p:txBody>
      </p:sp>
      <p:sp>
        <p:nvSpPr>
          <p:cNvPr id="6" name="Marcador de pie de página 5">
            <a:extLst>
              <a:ext uri="{FF2B5EF4-FFF2-40B4-BE49-F238E27FC236}">
                <a16:creationId xmlns=""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‹Nr.›</a:t>
            </a:fld>
            <a:endParaRPr lang="es-MX"/>
          </a:p>
        </p:txBody>
      </p:sp>
      <p:sp>
        <p:nvSpPr>
          <p:cNvPr id="12" name="Título 1">
            <a:extLst>
              <a:ext uri="{FF2B5EF4-FFF2-40B4-BE49-F238E27FC236}">
                <a16:creationId xmlns=""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dirty="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6" name="Marcador de pie de página 5">
            <a:extLst>
              <a:ext uri="{FF2B5EF4-FFF2-40B4-BE49-F238E27FC236}">
                <a16:creationId xmlns=""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9" name="Text Placeholder 9">
            <a:extLst>
              <a:ext uri="{FF2B5EF4-FFF2-40B4-BE49-F238E27FC236}">
                <a16:creationId xmlns=""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6" name="Marcador de pie de página 5">
            <a:extLst>
              <a:ext uri="{FF2B5EF4-FFF2-40B4-BE49-F238E27FC236}">
                <a16:creationId xmlns=""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9" name="Text Placeholder 9">
            <a:extLst>
              <a:ext uri="{FF2B5EF4-FFF2-40B4-BE49-F238E27FC236}">
                <a16:creationId xmlns=""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 xmlns:a16="http://schemas.microsoft.com/office/drawing/2014/main" id="{6683DC7C-0DFD-A146-96AA-922A0BD91A73}"/>
              </a:ext>
            </a:extLst>
          </p:cNvPr>
          <p:cNvSpPr>
            <a:spLocks noGrp="1"/>
          </p:cNvSpPr>
          <p:nvPr>
            <p:ph type="dt" sz="half" idx="10"/>
          </p:nvPr>
        </p:nvSpPr>
        <p:spPr>
          <a:xfrm>
            <a:off x="893957" y="6356351"/>
            <a:ext cx="2743200" cy="365125"/>
          </a:xfrm>
        </p:spPr>
        <p:txBody>
          <a:bodyPr/>
          <a:lstStyle/>
          <a:p>
            <a:fld id="{62B8DF0E-90BF-EC4E-8934-156187A1162F}" type="datetimeFigureOut">
              <a:rPr lang="es-MX" smtClean="0"/>
              <a:t>29/12/21</a:t>
            </a:fld>
            <a:endParaRPr lang="es-MX"/>
          </a:p>
        </p:txBody>
      </p:sp>
      <p:sp>
        <p:nvSpPr>
          <p:cNvPr id="4" name="Marcador de pie de página 3">
            <a:extLst>
              <a:ext uri="{FF2B5EF4-FFF2-40B4-BE49-F238E27FC236}">
                <a16:creationId xmlns=""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10" name="Text Placeholder 9"/>
          <p:cNvSpPr>
            <a:spLocks noGrp="1"/>
          </p:cNvSpPr>
          <p:nvPr>
            <p:ph type="body" sz="quarter" idx="13" hasCustomPrompt="1"/>
          </p:nvPr>
        </p:nvSpPr>
        <p:spPr>
          <a:xfrm>
            <a:off x="1088397" y="2685543"/>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
        <p:nvSpPr>
          <p:cNvPr id="12" name="Text Placeholder 11"/>
          <p:cNvSpPr>
            <a:spLocks noGrp="1"/>
          </p:cNvSpPr>
          <p:nvPr>
            <p:ph type="body" sz="quarter" idx="14" hasCustomPrompt="1"/>
          </p:nvPr>
        </p:nvSpPr>
        <p:spPr>
          <a:xfrm>
            <a:off x="2592136" y="3429001"/>
            <a:ext cx="7119240" cy="658812"/>
          </a:xfrm>
          <a:prstGeom prst="rect">
            <a:avLst/>
          </a:prstGeo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9190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12" name="Título 1">
            <a:extLst>
              <a:ext uri="{FF2B5EF4-FFF2-40B4-BE49-F238E27FC236}">
                <a16:creationId xmlns=""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9" name="Marcador de fecha 3">
            <a:extLst>
              <a:ext uri="{FF2B5EF4-FFF2-40B4-BE49-F238E27FC236}">
                <a16:creationId xmlns=""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29/12/21</a:t>
            </a:fld>
            <a:endParaRPr lang="es-MX"/>
          </a:p>
        </p:txBody>
      </p:sp>
      <p:sp>
        <p:nvSpPr>
          <p:cNvPr id="10" name="Marcador de pie de página 4">
            <a:extLst>
              <a:ext uri="{FF2B5EF4-FFF2-40B4-BE49-F238E27FC236}">
                <a16:creationId xmlns=""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4" name="Marcador de pie de página 3">
            <a:extLst>
              <a:ext uri="{FF2B5EF4-FFF2-40B4-BE49-F238E27FC236}">
                <a16:creationId xmlns=""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6" name="Título 1">
            <a:extLst>
              <a:ext uri="{FF2B5EF4-FFF2-40B4-BE49-F238E27FC236}">
                <a16:creationId xmlns=""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7" name="Marcador de contenido 2">
            <a:extLst>
              <a:ext uri="{FF2B5EF4-FFF2-40B4-BE49-F238E27FC236}">
                <a16:creationId xmlns=""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8" name="Marcador de contenido 2">
            <a:extLst>
              <a:ext uri="{FF2B5EF4-FFF2-40B4-BE49-F238E27FC236}">
                <a16:creationId xmlns=""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‹Nr.›</a:t>
            </a:fld>
            <a:endParaRPr lang="es-MX"/>
          </a:p>
        </p:txBody>
      </p:sp>
      <p:sp>
        <p:nvSpPr>
          <p:cNvPr id="7" name="Marcador de contenido 2">
            <a:extLst>
              <a:ext uri="{FF2B5EF4-FFF2-40B4-BE49-F238E27FC236}">
                <a16:creationId xmlns=""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dirty="0"/>
              <a:t>LOREM IPSUM</a:t>
            </a:r>
            <a:endParaRPr lang="es-MX" dirty="0"/>
          </a:p>
        </p:txBody>
      </p:sp>
      <p:sp>
        <p:nvSpPr>
          <p:cNvPr id="3" name="Marcador de contenido 2">
            <a:extLst>
              <a:ext uri="{FF2B5EF4-FFF2-40B4-BE49-F238E27FC236}">
                <a16:creationId xmlns=""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29/12/21</a:t>
            </a:fld>
            <a:endParaRPr lang="es-MX"/>
          </a:p>
        </p:txBody>
      </p:sp>
      <p:sp>
        <p:nvSpPr>
          <p:cNvPr id="10" name="Marcador de pie de página 4">
            <a:extLst>
              <a:ext uri="{FF2B5EF4-FFF2-40B4-BE49-F238E27FC236}">
                <a16:creationId xmlns=""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‹Nr.›</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29/12/21</a:t>
            </a:fld>
            <a:endParaRPr lang="es-MX"/>
          </a:p>
        </p:txBody>
      </p:sp>
      <p:sp>
        <p:nvSpPr>
          <p:cNvPr id="5" name="Marcador de pie de página 4">
            <a:extLst>
              <a:ext uri="{FF2B5EF4-FFF2-40B4-BE49-F238E27FC236}">
                <a16:creationId xmlns=""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‹Nr.›</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 id="2147483654"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emf"/><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emf"/><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emf"/><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emf"/><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293839E-42C7-C646-B6FF-4197C8741DFB}"/>
              </a:ext>
            </a:extLst>
          </p:cNvPr>
          <p:cNvSpPr>
            <a:spLocks noGrp="1"/>
          </p:cNvSpPr>
          <p:nvPr>
            <p:ph type="title"/>
          </p:nvPr>
        </p:nvSpPr>
        <p:spPr/>
        <p:txBody>
          <a:bodyPr/>
          <a:lstStyle/>
          <a:p>
            <a:r>
              <a:rPr lang="es-MX" dirty="0"/>
              <a:t>TÍTULO DE</a:t>
            </a:r>
            <a:br>
              <a:rPr lang="es-MX" dirty="0"/>
            </a:br>
            <a:r>
              <a:rPr lang="es-MX" dirty="0"/>
              <a:t>PRESENTACIÓN</a:t>
            </a:r>
          </a:p>
        </p:txBody>
      </p:sp>
      <p:sp>
        <p:nvSpPr>
          <p:cNvPr id="3" name="Marcador de contenido 2">
            <a:extLst>
              <a:ext uri="{FF2B5EF4-FFF2-40B4-BE49-F238E27FC236}">
                <a16:creationId xmlns="" xmlns:a16="http://schemas.microsoft.com/office/drawing/2014/main" id="{1030C26F-05D6-3E42-AC4F-B7CE78B0F1EB}"/>
              </a:ext>
            </a:extLst>
          </p:cNvPr>
          <p:cNvSpPr>
            <a:spLocks noGrp="1"/>
          </p:cNvSpPr>
          <p:nvPr>
            <p:ph idx="1"/>
          </p:nvPr>
        </p:nvSpPr>
        <p:spPr/>
        <p:txBody>
          <a:bodyPr/>
          <a:lstStyle/>
          <a:p>
            <a:r>
              <a:rPr lang="es-MX" dirty="0"/>
              <a:t>SUBTÍTULO DE LA PRESENTACIÓN</a:t>
            </a:r>
          </a:p>
        </p:txBody>
      </p:sp>
      <p:pic>
        <p:nvPicPr>
          <p:cNvPr id="13" name="Imagen 12">
            <a:extLst>
              <a:ext uri="{FF2B5EF4-FFF2-40B4-BE49-F238E27FC236}">
                <a16:creationId xmlns="" xmlns:a16="http://schemas.microsoft.com/office/drawing/2014/main" id="{6D71E830-483B-0E4D-858C-7DCA12633C21}"/>
              </a:ext>
            </a:extLst>
          </p:cNvPr>
          <p:cNvPicPr>
            <a:picLocks noChangeAspect="1"/>
          </p:cNvPicPr>
          <p:nvPr/>
        </p:nvPicPr>
        <p:blipFill>
          <a:blip r:embed="rId2"/>
          <a:stretch>
            <a:fillRect/>
          </a:stretch>
        </p:blipFill>
        <p:spPr>
          <a:xfrm>
            <a:off x="5009261" y="4966255"/>
            <a:ext cx="0" cy="0"/>
          </a:xfrm>
          <a:prstGeom prst="rect">
            <a:avLst/>
          </a:prstGeom>
        </p:spPr>
      </p:pic>
      <p:pic>
        <p:nvPicPr>
          <p:cNvPr id="6" name="Imagen 5" descr="LogoConacyt blanc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350" y="5726115"/>
            <a:ext cx="3173435" cy="929728"/>
          </a:xfrm>
          <a:prstGeom prst="rect">
            <a:avLst/>
          </a:prstGeom>
        </p:spPr>
      </p:pic>
    </p:spTree>
    <p:extLst>
      <p:ext uri="{BB962C8B-B14F-4D97-AF65-F5344CB8AC3E}">
        <p14:creationId xmlns:p14="http://schemas.microsoft.com/office/powerpoint/2010/main" val="36210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 xmlns:a16="http://schemas.microsoft.com/office/drawing/2014/main" id="{8F5B9821-C3E5-704D-9B6E-F32E8604CF16}"/>
              </a:ext>
            </a:extLst>
          </p:cNvPr>
          <p:cNvSpPr>
            <a:spLocks noGrp="1"/>
          </p:cNvSpPr>
          <p:nvPr>
            <p:ph type="title"/>
          </p:nvPr>
        </p:nvSpPr>
        <p:spPr/>
        <p:txBody>
          <a:bodyPr/>
          <a:lstStyle/>
          <a:p>
            <a:endParaRPr lang="es-MX"/>
          </a:p>
        </p:txBody>
      </p:sp>
      <p:sp>
        <p:nvSpPr>
          <p:cNvPr id="6" name="Marcador de texto 5">
            <a:extLst>
              <a:ext uri="{FF2B5EF4-FFF2-40B4-BE49-F238E27FC236}">
                <a16:creationId xmlns="" xmlns:a16="http://schemas.microsoft.com/office/drawing/2014/main" id="{82CAD982-5D12-5849-A77D-29E13A9330E8}"/>
              </a:ext>
            </a:extLst>
          </p:cNvPr>
          <p:cNvSpPr>
            <a:spLocks noGrp="1"/>
          </p:cNvSpPr>
          <p:nvPr>
            <p:ph type="body" idx="1"/>
          </p:nvPr>
        </p:nvSpPr>
        <p:spPr/>
        <p:txBody>
          <a:bodyPr/>
          <a:lstStyle/>
          <a:p>
            <a:endParaRPr lang="es-MX"/>
          </a:p>
        </p:txBody>
      </p:sp>
      <p:sp>
        <p:nvSpPr>
          <p:cNvPr id="7" name="Marcador de contenido 6">
            <a:extLst>
              <a:ext uri="{FF2B5EF4-FFF2-40B4-BE49-F238E27FC236}">
                <a16:creationId xmlns="" xmlns:a16="http://schemas.microsoft.com/office/drawing/2014/main" id="{A840602D-AD23-A84F-BEB6-6F51AE7BA127}"/>
              </a:ext>
            </a:extLst>
          </p:cNvPr>
          <p:cNvSpPr>
            <a:spLocks noGrp="1"/>
          </p:cNvSpPr>
          <p:nvPr>
            <p:ph sz="half" idx="2"/>
          </p:nvPr>
        </p:nvSpPr>
        <p:spPr/>
        <p:txBody>
          <a:bodyPr/>
          <a:lstStyle/>
          <a:p>
            <a:endParaRPr lang="es-MX"/>
          </a:p>
        </p:txBody>
      </p:sp>
      <p:sp>
        <p:nvSpPr>
          <p:cNvPr id="12" name="Marcador de texto 11">
            <a:extLst>
              <a:ext uri="{FF2B5EF4-FFF2-40B4-BE49-F238E27FC236}">
                <a16:creationId xmlns="" xmlns:a16="http://schemas.microsoft.com/office/drawing/2014/main" id="{EC13E6FE-E474-164E-A16A-5B3504E08682}"/>
              </a:ext>
            </a:extLst>
          </p:cNvPr>
          <p:cNvSpPr>
            <a:spLocks noGrp="1"/>
          </p:cNvSpPr>
          <p:nvPr>
            <p:ph type="body" sz="quarter" idx="3"/>
          </p:nvPr>
        </p:nvSpPr>
        <p:spPr/>
        <p:txBody>
          <a:bodyPr/>
          <a:lstStyle/>
          <a:p>
            <a:endParaRPr lang="es-MX"/>
          </a:p>
        </p:txBody>
      </p:sp>
      <p:sp>
        <p:nvSpPr>
          <p:cNvPr id="13" name="Marcador de contenido 12">
            <a:extLst>
              <a:ext uri="{FF2B5EF4-FFF2-40B4-BE49-F238E27FC236}">
                <a16:creationId xmlns="" xmlns:a16="http://schemas.microsoft.com/office/drawing/2014/main" id="{53713F60-EADD-764C-9D16-5497EC5E9E7B}"/>
              </a:ext>
            </a:extLst>
          </p:cNvPr>
          <p:cNvSpPr>
            <a:spLocks noGrp="1"/>
          </p:cNvSpPr>
          <p:nvPr>
            <p:ph sz="quarter" idx="4"/>
          </p:nvPr>
        </p:nvSpPr>
        <p:spPr/>
        <p:txBody>
          <a:bodyPr/>
          <a:lstStyle/>
          <a:p>
            <a:endParaRPr lang="es-MX"/>
          </a:p>
        </p:txBody>
      </p:sp>
      <p:grpSp>
        <p:nvGrpSpPr>
          <p:cNvPr id="8" name="Grupo 7">
            <a:extLst>
              <a:ext uri="{FF2B5EF4-FFF2-40B4-BE49-F238E27FC236}">
                <a16:creationId xmlns="" xmlns:a16="http://schemas.microsoft.com/office/drawing/2014/main" id="{714E8AEE-3BF2-5741-8E61-E34FBA2A9E26}"/>
              </a:ext>
            </a:extLst>
          </p:cNvPr>
          <p:cNvGrpSpPr/>
          <p:nvPr/>
        </p:nvGrpSpPr>
        <p:grpSpPr>
          <a:xfrm>
            <a:off x="9567025" y="4133089"/>
            <a:ext cx="2018779" cy="1610463"/>
            <a:chOff x="9567025" y="4133087"/>
            <a:chExt cx="2018779" cy="1610462"/>
          </a:xfrm>
        </p:grpSpPr>
        <p:pic>
          <p:nvPicPr>
            <p:cNvPr id="9" name="Imagen 8">
              <a:extLst>
                <a:ext uri="{FF2B5EF4-FFF2-40B4-BE49-F238E27FC236}">
                  <a16:creationId xmlns="" xmlns:a16="http://schemas.microsoft.com/office/drawing/2014/main" id="{BF6A474E-1009-FE48-B9CA-E58D5DAFD1EC}"/>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10" name="CuadroTexto 9">
              <a:extLst>
                <a:ext uri="{FF2B5EF4-FFF2-40B4-BE49-F238E27FC236}">
                  <a16:creationId xmlns="" xmlns:a16="http://schemas.microsoft.com/office/drawing/2014/main" id="{0C518883-DBFC-9045-8F1D-7E7049BC2740}"/>
                </a:ext>
              </a:extLst>
            </p:cNvPr>
            <p:cNvSpPr txBox="1"/>
            <p:nvPr/>
          </p:nvSpPr>
          <p:spPr>
            <a:xfrm>
              <a:off x="10042358" y="5443339"/>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14"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72157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908BA3F5-3F0E-9540-B6C2-4BCD708D401A}"/>
              </a:ext>
            </a:extLst>
          </p:cNvPr>
          <p:cNvSpPr>
            <a:spLocks noGrp="1"/>
          </p:cNvSpPr>
          <p:nvPr>
            <p:ph type="body" sz="quarter" idx="13"/>
          </p:nvPr>
        </p:nvSpPr>
        <p:spPr/>
        <p:txBody>
          <a:bodyPr>
            <a:normAutofit fontScale="92500" lnSpcReduction="10000"/>
          </a:bodyPr>
          <a:lstStyle/>
          <a:p>
            <a:r>
              <a:rPr lang="es-MX" dirty="0"/>
              <a:t>TÍTULO DE CONTRAPORTADA</a:t>
            </a:r>
          </a:p>
        </p:txBody>
      </p:sp>
      <p:pic>
        <p:nvPicPr>
          <p:cNvPr id="5" name="Imagen 4" descr="LogoConacyt blanc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350" y="5726115"/>
            <a:ext cx="3173435" cy="929728"/>
          </a:xfrm>
          <a:prstGeom prst="rect">
            <a:avLst/>
          </a:prstGeom>
        </p:spPr>
      </p:pic>
    </p:spTree>
    <p:extLst>
      <p:ext uri="{BB962C8B-B14F-4D97-AF65-F5344CB8AC3E}">
        <p14:creationId xmlns:p14="http://schemas.microsoft.com/office/powerpoint/2010/main" val="209549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85E53A-AE20-6547-A1EE-1E553B4D33D2}"/>
              </a:ext>
            </a:extLst>
          </p:cNvPr>
          <p:cNvSpPr>
            <a:spLocks noGrp="1"/>
          </p:cNvSpPr>
          <p:nvPr>
            <p:ph type="title"/>
          </p:nvPr>
        </p:nvSpPr>
        <p:spPr/>
        <p:txBody>
          <a:bodyPr/>
          <a:lstStyle/>
          <a:p>
            <a:r>
              <a:rPr lang="es-MX" dirty="0"/>
              <a:t>EJEMPLO DE CONTENIDO ACOMODO</a:t>
            </a:r>
            <a:br>
              <a:rPr lang="es-MX" dirty="0"/>
            </a:br>
            <a:r>
              <a:rPr lang="es-MX" dirty="0"/>
              <a:t>CORRECTO</a:t>
            </a:r>
          </a:p>
        </p:txBody>
      </p:sp>
      <p:sp>
        <p:nvSpPr>
          <p:cNvPr id="3" name="Marcador de contenido 2">
            <a:extLst>
              <a:ext uri="{FF2B5EF4-FFF2-40B4-BE49-F238E27FC236}">
                <a16:creationId xmlns="" xmlns:a16="http://schemas.microsoft.com/office/drawing/2014/main" id="{4B639BD9-C698-1F46-8816-49A841BCE106}"/>
              </a:ext>
            </a:extLst>
          </p:cNvPr>
          <p:cNvSpPr>
            <a:spLocks noGrp="1"/>
          </p:cNvSpPr>
          <p:nvPr>
            <p:ph idx="1"/>
          </p:nvPr>
        </p:nvSpPr>
        <p:spPr>
          <a:xfrm>
            <a:off x="4983419" y="1584827"/>
            <a:ext cx="4345940" cy="4351339"/>
          </a:xfrm>
        </p:spPr>
        <p:txBody>
          <a:bodyPr>
            <a:normAutofit fontScale="92500"/>
          </a:bodyPr>
          <a:lstStyle/>
          <a:p>
            <a:pPr>
              <a:lnSpc>
                <a:spcPct val="120000"/>
              </a:lnSpc>
            </a:pPr>
            <a:r>
              <a:rPr lang="es-MX" sz="1600" dirty="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grpSp>
        <p:nvGrpSpPr>
          <p:cNvPr id="4" name="Grupo 3">
            <a:extLst>
              <a:ext uri="{FF2B5EF4-FFF2-40B4-BE49-F238E27FC236}">
                <a16:creationId xmlns="" xmlns:a16="http://schemas.microsoft.com/office/drawing/2014/main" id="{A7E08DDC-58AF-4E45-B92B-67476716DB8D}"/>
              </a:ext>
            </a:extLst>
          </p:cNvPr>
          <p:cNvGrpSpPr/>
          <p:nvPr/>
        </p:nvGrpSpPr>
        <p:grpSpPr>
          <a:xfrm>
            <a:off x="9567025" y="4133089"/>
            <a:ext cx="2018779" cy="1494920"/>
            <a:chOff x="9567025" y="4133087"/>
            <a:chExt cx="2018779" cy="1494919"/>
          </a:xfrm>
        </p:grpSpPr>
        <p:pic>
          <p:nvPicPr>
            <p:cNvPr id="5" name="Imagen 4">
              <a:extLst>
                <a:ext uri="{FF2B5EF4-FFF2-40B4-BE49-F238E27FC236}">
                  <a16:creationId xmlns="" xmlns:a16="http://schemas.microsoft.com/office/drawing/2014/main" id="{45F32EC0-1C16-CB47-A4F4-DB1A3E2CB87E}"/>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6" name="CuadroTexto 5">
              <a:extLst>
                <a:ext uri="{FF2B5EF4-FFF2-40B4-BE49-F238E27FC236}">
                  <a16:creationId xmlns="" xmlns:a16="http://schemas.microsoft.com/office/drawing/2014/main" id="{FB0B23FF-9ADE-CE47-B8C2-BDEFE3827DA1}"/>
                </a:ext>
              </a:extLst>
            </p:cNvPr>
            <p:cNvSpPr txBox="1"/>
            <p:nvPr/>
          </p:nvSpPr>
          <p:spPr>
            <a:xfrm>
              <a:off x="10138611" y="4133087"/>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9"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53516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7E31C6-BA91-F343-95FA-B7F5177BBAC2}"/>
              </a:ext>
            </a:extLst>
          </p:cNvPr>
          <p:cNvSpPr>
            <a:spLocks noGrp="1"/>
          </p:cNvSpPr>
          <p:nvPr>
            <p:ph type="title"/>
          </p:nvPr>
        </p:nvSpPr>
        <p:spPr>
          <a:xfrm>
            <a:off x="831851" y="784707"/>
            <a:ext cx="8256732" cy="1806095"/>
          </a:xfrm>
        </p:spPr>
        <p:txBody>
          <a:bodyPr/>
          <a:lstStyle/>
          <a:p>
            <a:pPr algn="l"/>
            <a:endParaRPr lang="es-MX" dirty="0"/>
          </a:p>
        </p:txBody>
      </p:sp>
      <p:sp>
        <p:nvSpPr>
          <p:cNvPr id="3" name="Marcador de texto 2">
            <a:extLst>
              <a:ext uri="{FF2B5EF4-FFF2-40B4-BE49-F238E27FC236}">
                <a16:creationId xmlns="" xmlns:a16="http://schemas.microsoft.com/office/drawing/2014/main" id="{3237AA16-BD1D-AD4C-879C-A685049EBACC}"/>
              </a:ext>
            </a:extLst>
          </p:cNvPr>
          <p:cNvSpPr>
            <a:spLocks noGrp="1"/>
          </p:cNvSpPr>
          <p:nvPr>
            <p:ph type="body" idx="1"/>
          </p:nvPr>
        </p:nvSpPr>
        <p:spPr>
          <a:xfrm>
            <a:off x="831851" y="2956560"/>
            <a:ext cx="8256732" cy="2671445"/>
          </a:xfrm>
        </p:spPr>
        <p:txBody>
          <a:bodyPr/>
          <a:lstStyle/>
          <a:p>
            <a:endParaRPr lang="es-MX" dirty="0"/>
          </a:p>
        </p:txBody>
      </p:sp>
      <p:grpSp>
        <p:nvGrpSpPr>
          <p:cNvPr id="13" name="Grupo 12">
            <a:extLst>
              <a:ext uri="{FF2B5EF4-FFF2-40B4-BE49-F238E27FC236}">
                <a16:creationId xmlns="" xmlns:a16="http://schemas.microsoft.com/office/drawing/2014/main" id="{182D1EB4-A9EC-8949-ACED-ACACDFF8FDBD}"/>
              </a:ext>
            </a:extLst>
          </p:cNvPr>
          <p:cNvGrpSpPr/>
          <p:nvPr/>
        </p:nvGrpSpPr>
        <p:grpSpPr>
          <a:xfrm>
            <a:off x="9567025" y="4133089"/>
            <a:ext cx="2018779" cy="1610463"/>
            <a:chOff x="9567025" y="4133087"/>
            <a:chExt cx="2018779" cy="1610462"/>
          </a:xfrm>
        </p:grpSpPr>
        <p:pic>
          <p:nvPicPr>
            <p:cNvPr id="8" name="Imagen 7">
              <a:extLst>
                <a:ext uri="{FF2B5EF4-FFF2-40B4-BE49-F238E27FC236}">
                  <a16:creationId xmlns="" xmlns:a16="http://schemas.microsoft.com/office/drawing/2014/main" id="{6A87745E-DFF2-DB45-B5FB-8E3CAB039B4C}"/>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12" name="CuadroTexto 11">
              <a:extLst>
                <a:ext uri="{FF2B5EF4-FFF2-40B4-BE49-F238E27FC236}">
                  <a16:creationId xmlns="" xmlns:a16="http://schemas.microsoft.com/office/drawing/2014/main" id="{E8A852BB-2446-BF41-8461-3AA989325027}"/>
                </a:ext>
              </a:extLst>
            </p:cNvPr>
            <p:cNvSpPr txBox="1"/>
            <p:nvPr/>
          </p:nvSpPr>
          <p:spPr>
            <a:xfrm>
              <a:off x="10042358" y="5443339"/>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9"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154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C8A421-168F-284C-8C99-6D1B6BE08812}"/>
              </a:ext>
            </a:extLst>
          </p:cNvPr>
          <p:cNvSpPr>
            <a:spLocks noGrp="1"/>
          </p:cNvSpPr>
          <p:nvPr>
            <p:ph type="title"/>
          </p:nvPr>
        </p:nvSpPr>
        <p:spPr/>
        <p:txBody>
          <a:bodyPr/>
          <a:lstStyle/>
          <a:p>
            <a:r>
              <a:rPr lang="es-MX" dirty="0"/>
              <a:t>EJEMPLO DE ENTRADA DE CAPÍTULO O TEMA</a:t>
            </a:r>
          </a:p>
        </p:txBody>
      </p:sp>
      <p:pic>
        <p:nvPicPr>
          <p:cNvPr id="4"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54141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F8B389-081E-A241-9DC9-5F64D5E73FB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 xmlns:a16="http://schemas.microsoft.com/office/drawing/2014/main" id="{6B358CD6-E06B-C34D-9D22-84D1C506F5B9}"/>
              </a:ext>
            </a:extLst>
          </p:cNvPr>
          <p:cNvSpPr>
            <a:spLocks noGrp="1"/>
          </p:cNvSpPr>
          <p:nvPr>
            <p:ph idx="1"/>
          </p:nvPr>
        </p:nvSpPr>
        <p:spPr>
          <a:xfrm>
            <a:off x="381001" y="2072640"/>
            <a:ext cx="4348017" cy="4104323"/>
          </a:xfrm>
        </p:spPr>
        <p:txBody>
          <a:bodyPr/>
          <a:lstStyle/>
          <a:p>
            <a:endParaRPr lang="es-MX" dirty="0"/>
          </a:p>
        </p:txBody>
      </p:sp>
      <p:sp>
        <p:nvSpPr>
          <p:cNvPr id="4" name="Marcador de contenido 3">
            <a:extLst>
              <a:ext uri="{FF2B5EF4-FFF2-40B4-BE49-F238E27FC236}">
                <a16:creationId xmlns="" xmlns:a16="http://schemas.microsoft.com/office/drawing/2014/main" id="{3624C965-6F5F-0045-8378-B3D6FFE9FA78}"/>
              </a:ext>
            </a:extLst>
          </p:cNvPr>
          <p:cNvSpPr>
            <a:spLocks noGrp="1"/>
          </p:cNvSpPr>
          <p:nvPr>
            <p:ph idx="13"/>
          </p:nvPr>
        </p:nvSpPr>
        <p:spPr>
          <a:xfrm>
            <a:off x="5004530" y="2072640"/>
            <a:ext cx="6801391" cy="1761424"/>
          </a:xfrm>
        </p:spPr>
        <p:txBody>
          <a:bodyPr/>
          <a:lstStyle/>
          <a:p>
            <a:endParaRPr lang="es-MX"/>
          </a:p>
        </p:txBody>
      </p:sp>
      <p:grpSp>
        <p:nvGrpSpPr>
          <p:cNvPr id="6" name="Grupo 5">
            <a:extLst>
              <a:ext uri="{FF2B5EF4-FFF2-40B4-BE49-F238E27FC236}">
                <a16:creationId xmlns="" xmlns:a16="http://schemas.microsoft.com/office/drawing/2014/main" id="{2C647417-304F-6146-88B3-B32C970CED09}"/>
              </a:ext>
            </a:extLst>
          </p:cNvPr>
          <p:cNvGrpSpPr/>
          <p:nvPr/>
        </p:nvGrpSpPr>
        <p:grpSpPr>
          <a:xfrm>
            <a:off x="9567025" y="4133089"/>
            <a:ext cx="2018779" cy="1610463"/>
            <a:chOff x="9567025" y="4133087"/>
            <a:chExt cx="2018779" cy="1610462"/>
          </a:xfrm>
        </p:grpSpPr>
        <p:pic>
          <p:nvPicPr>
            <p:cNvPr id="7" name="Imagen 6">
              <a:extLst>
                <a:ext uri="{FF2B5EF4-FFF2-40B4-BE49-F238E27FC236}">
                  <a16:creationId xmlns="" xmlns:a16="http://schemas.microsoft.com/office/drawing/2014/main" id="{339D7713-D7DC-8C49-A9AB-59B7BDAFC692}"/>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8" name="CuadroTexto 7">
              <a:extLst>
                <a:ext uri="{FF2B5EF4-FFF2-40B4-BE49-F238E27FC236}">
                  <a16:creationId xmlns="" xmlns:a16="http://schemas.microsoft.com/office/drawing/2014/main" id="{7BB67A38-45DE-8E4F-96F5-42F6EA064638}"/>
                </a:ext>
              </a:extLst>
            </p:cNvPr>
            <p:cNvSpPr txBox="1"/>
            <p:nvPr/>
          </p:nvSpPr>
          <p:spPr>
            <a:xfrm>
              <a:off x="10042358" y="5443339"/>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10"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413174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6C1623-7A46-7D4D-9CA9-CAAF73FE5B5A}"/>
              </a:ext>
            </a:extLst>
          </p:cNvPr>
          <p:cNvSpPr>
            <a:spLocks noGrp="1"/>
          </p:cNvSpPr>
          <p:nvPr>
            <p:ph type="title"/>
          </p:nvPr>
        </p:nvSpPr>
        <p:spPr/>
        <p:txBody>
          <a:bodyPr/>
          <a:lstStyle/>
          <a:p>
            <a:endParaRPr lang="es-MX" dirty="0"/>
          </a:p>
        </p:txBody>
      </p:sp>
      <p:sp>
        <p:nvSpPr>
          <p:cNvPr id="3" name="Marcador de texto 2">
            <a:extLst>
              <a:ext uri="{FF2B5EF4-FFF2-40B4-BE49-F238E27FC236}">
                <a16:creationId xmlns="" xmlns:a16="http://schemas.microsoft.com/office/drawing/2014/main" id="{6DA1A76D-C92D-1247-949A-A26039A4B05F}"/>
              </a:ext>
            </a:extLst>
          </p:cNvPr>
          <p:cNvSpPr>
            <a:spLocks noGrp="1"/>
          </p:cNvSpPr>
          <p:nvPr>
            <p:ph type="body" idx="1"/>
          </p:nvPr>
        </p:nvSpPr>
        <p:spPr>
          <a:xfrm>
            <a:off x="831851" y="2956560"/>
            <a:ext cx="8424445" cy="2671445"/>
          </a:xfrm>
        </p:spPr>
        <p:txBody>
          <a:bodyPr/>
          <a:lstStyle/>
          <a:p>
            <a:endParaRPr lang="es-MX" dirty="0"/>
          </a:p>
        </p:txBody>
      </p:sp>
      <p:grpSp>
        <p:nvGrpSpPr>
          <p:cNvPr id="9" name="Grupo 8">
            <a:extLst>
              <a:ext uri="{FF2B5EF4-FFF2-40B4-BE49-F238E27FC236}">
                <a16:creationId xmlns="" xmlns:a16="http://schemas.microsoft.com/office/drawing/2014/main" id="{47B20EA5-D7B4-4145-AD3D-A1DD1360A17A}"/>
              </a:ext>
            </a:extLst>
          </p:cNvPr>
          <p:cNvGrpSpPr/>
          <p:nvPr/>
        </p:nvGrpSpPr>
        <p:grpSpPr>
          <a:xfrm>
            <a:off x="9567025" y="4133089"/>
            <a:ext cx="2018779" cy="1610463"/>
            <a:chOff x="9567025" y="4133087"/>
            <a:chExt cx="2018779" cy="1610462"/>
          </a:xfrm>
        </p:grpSpPr>
        <p:pic>
          <p:nvPicPr>
            <p:cNvPr id="10" name="Imagen 9">
              <a:extLst>
                <a:ext uri="{FF2B5EF4-FFF2-40B4-BE49-F238E27FC236}">
                  <a16:creationId xmlns="" xmlns:a16="http://schemas.microsoft.com/office/drawing/2014/main" id="{B7B8E809-676B-3E41-871B-03350713FC1D}"/>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11" name="CuadroTexto 10">
              <a:extLst>
                <a:ext uri="{FF2B5EF4-FFF2-40B4-BE49-F238E27FC236}">
                  <a16:creationId xmlns="" xmlns:a16="http://schemas.microsoft.com/office/drawing/2014/main" id="{C7435DC2-B2B4-984F-82E7-8EDE893148D5}"/>
                </a:ext>
              </a:extLst>
            </p:cNvPr>
            <p:cNvSpPr txBox="1"/>
            <p:nvPr/>
          </p:nvSpPr>
          <p:spPr>
            <a:xfrm>
              <a:off x="10042358" y="5443339"/>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8"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21378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4C76DD2B-6B00-2B40-9E18-50A213E05D28}"/>
              </a:ext>
            </a:extLst>
          </p:cNvPr>
          <p:cNvSpPr>
            <a:spLocks noGrp="1"/>
          </p:cNvSpPr>
          <p:nvPr>
            <p:ph sz="half" idx="1"/>
          </p:nvPr>
        </p:nvSpPr>
        <p:spPr/>
        <p:txBody>
          <a:bodyPr/>
          <a:lstStyle/>
          <a:p>
            <a:endParaRPr lang="es-MX"/>
          </a:p>
        </p:txBody>
      </p:sp>
      <p:sp>
        <p:nvSpPr>
          <p:cNvPr id="3" name="Marcador de contenido 2">
            <a:extLst>
              <a:ext uri="{FF2B5EF4-FFF2-40B4-BE49-F238E27FC236}">
                <a16:creationId xmlns="" xmlns:a16="http://schemas.microsoft.com/office/drawing/2014/main" id="{1724B926-D680-3C43-B763-083722D279E7}"/>
              </a:ext>
            </a:extLst>
          </p:cNvPr>
          <p:cNvSpPr>
            <a:spLocks noGrp="1"/>
          </p:cNvSpPr>
          <p:nvPr>
            <p:ph sz="half" idx="2"/>
          </p:nvPr>
        </p:nvSpPr>
        <p:spPr>
          <a:xfrm>
            <a:off x="4996543" y="2164080"/>
            <a:ext cx="4356005" cy="4012883"/>
          </a:xfrm>
        </p:spPr>
        <p:txBody>
          <a:bodyPr/>
          <a:lstStyle/>
          <a:p>
            <a:endParaRPr lang="es-MX"/>
          </a:p>
        </p:txBody>
      </p:sp>
      <p:sp>
        <p:nvSpPr>
          <p:cNvPr id="4" name="Marcador de texto 3">
            <a:extLst>
              <a:ext uri="{FF2B5EF4-FFF2-40B4-BE49-F238E27FC236}">
                <a16:creationId xmlns="" xmlns:a16="http://schemas.microsoft.com/office/drawing/2014/main" id="{56F64B18-9E4B-AE4F-8050-FBA451F92C49}"/>
              </a:ext>
            </a:extLst>
          </p:cNvPr>
          <p:cNvSpPr>
            <a:spLocks noGrp="1"/>
          </p:cNvSpPr>
          <p:nvPr>
            <p:ph type="body" sz="quarter" idx="13"/>
          </p:nvPr>
        </p:nvSpPr>
        <p:spPr/>
        <p:txBody>
          <a:bodyPr/>
          <a:lstStyle/>
          <a:p>
            <a:endParaRPr lang="es-MX"/>
          </a:p>
        </p:txBody>
      </p:sp>
      <p:grpSp>
        <p:nvGrpSpPr>
          <p:cNvPr id="6" name="Grupo 5">
            <a:extLst>
              <a:ext uri="{FF2B5EF4-FFF2-40B4-BE49-F238E27FC236}">
                <a16:creationId xmlns="" xmlns:a16="http://schemas.microsoft.com/office/drawing/2014/main" id="{4F2F280C-0126-9244-991E-FC37F40F83B1}"/>
              </a:ext>
            </a:extLst>
          </p:cNvPr>
          <p:cNvGrpSpPr/>
          <p:nvPr/>
        </p:nvGrpSpPr>
        <p:grpSpPr>
          <a:xfrm>
            <a:off x="9567025" y="4133089"/>
            <a:ext cx="2018779" cy="1610463"/>
            <a:chOff x="9567025" y="4133087"/>
            <a:chExt cx="2018779" cy="1610462"/>
          </a:xfrm>
        </p:grpSpPr>
        <p:pic>
          <p:nvPicPr>
            <p:cNvPr id="7" name="Imagen 6">
              <a:extLst>
                <a:ext uri="{FF2B5EF4-FFF2-40B4-BE49-F238E27FC236}">
                  <a16:creationId xmlns="" xmlns:a16="http://schemas.microsoft.com/office/drawing/2014/main" id="{D8A2EA2F-5C71-3E44-A712-2E7022762D93}"/>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8" name="CuadroTexto 7">
              <a:extLst>
                <a:ext uri="{FF2B5EF4-FFF2-40B4-BE49-F238E27FC236}">
                  <a16:creationId xmlns="" xmlns:a16="http://schemas.microsoft.com/office/drawing/2014/main" id="{6351915B-C25C-7049-986A-261B1DDA8A90}"/>
                </a:ext>
              </a:extLst>
            </p:cNvPr>
            <p:cNvSpPr txBox="1"/>
            <p:nvPr/>
          </p:nvSpPr>
          <p:spPr>
            <a:xfrm>
              <a:off x="10042358" y="5443339"/>
              <a:ext cx="1106906" cy="300210"/>
            </a:xfrm>
            <a:prstGeom prst="rect">
              <a:avLst/>
            </a:prstGeom>
            <a:noFill/>
          </p:spPr>
          <p:txBody>
            <a:bodyPr wrap="square" rtlCol="0">
              <a:spAutoFit/>
            </a:bodyPr>
            <a:lstStyle/>
            <a:p>
              <a:r>
                <a:rPr lang="es-MX" sz="1351" dirty="0">
                  <a:solidFill>
                    <a:srgbClr val="A42145"/>
                  </a:solidFill>
                </a:rPr>
                <a:t>(BORRAR)</a:t>
              </a:r>
            </a:p>
          </p:txBody>
        </p:sp>
      </p:grpSp>
      <p:pic>
        <p:nvPicPr>
          <p:cNvPr id="10"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338542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DD6DDA-9590-604B-8226-49734C3986C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 xmlns:a16="http://schemas.microsoft.com/office/drawing/2014/main" id="{06249543-7EF4-2A47-8CA4-0EFBCC9911EF}"/>
              </a:ext>
            </a:extLst>
          </p:cNvPr>
          <p:cNvSpPr>
            <a:spLocks noGrp="1"/>
          </p:cNvSpPr>
          <p:nvPr>
            <p:ph idx="1"/>
          </p:nvPr>
        </p:nvSpPr>
        <p:spPr/>
        <p:txBody>
          <a:bodyPr/>
          <a:lstStyle/>
          <a:p>
            <a:endParaRPr lang="es-MX"/>
          </a:p>
        </p:txBody>
      </p:sp>
      <p:pic>
        <p:nvPicPr>
          <p:cNvPr id="5"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93355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14B5A8-7AC7-B94C-9FF9-643D86D265F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 xmlns:a16="http://schemas.microsoft.com/office/drawing/2014/main" id="{867E62FC-BA4F-7242-836D-6AA1B9B94068}"/>
              </a:ext>
            </a:extLst>
          </p:cNvPr>
          <p:cNvSpPr>
            <a:spLocks noGrp="1"/>
          </p:cNvSpPr>
          <p:nvPr>
            <p:ph idx="1"/>
          </p:nvPr>
        </p:nvSpPr>
        <p:spPr/>
        <p:txBody>
          <a:bodyPr/>
          <a:lstStyle/>
          <a:p>
            <a:endParaRPr lang="es-MX"/>
          </a:p>
        </p:txBody>
      </p:sp>
      <p:pic>
        <p:nvPicPr>
          <p:cNvPr id="5" name="Marcador de contenido 5">
            <a:extLst>
              <a:ext uri="{FF2B5EF4-FFF2-40B4-BE49-F238E27FC236}">
                <a16:creationId xmlns:a16="http://schemas.microsoft.com/office/drawing/2014/main" xmlns="" id="{E38DDB32-CC8C-5F43-A1D6-2B1CCF3BC0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213" y="214680"/>
            <a:ext cx="2619252" cy="768190"/>
          </a:xfrm>
          <a:prstGeom prst="rect">
            <a:avLst/>
          </a:prstGeom>
        </p:spPr>
      </p:pic>
    </p:spTree>
    <p:extLst>
      <p:ext uri="{BB962C8B-B14F-4D97-AF65-F5344CB8AC3E}">
        <p14:creationId xmlns:p14="http://schemas.microsoft.com/office/powerpoint/2010/main" val="4815813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131</Words>
  <Application>Microsoft Macintosh PowerPoint</Application>
  <PresentationFormat>Personalizado</PresentationFormat>
  <Paragraphs>14</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TÍTULO DE PRESENTACIÓN</vt:lpstr>
      <vt:lpstr>EJEMPLO DE CONTENIDO ACOMODO CORRECTO</vt:lpstr>
      <vt:lpstr>Presentación de PowerPoint</vt:lpstr>
      <vt:lpstr>EJEMPLO DE ENTRADA DE CAPÍTULO O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CARLOS VAZQUEZ AVALOS</cp:lastModifiedBy>
  <cp:revision>46</cp:revision>
  <dcterms:created xsi:type="dcterms:W3CDTF">2018-12-04T03:27:02Z</dcterms:created>
  <dcterms:modified xsi:type="dcterms:W3CDTF">2021-12-29T22:22:15Z</dcterms:modified>
</cp:coreProperties>
</file>