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38950" cy="2222500"/>
  <p:notesSz cx="9144000" cy="6858000"/>
  <p:defaultTextStyle>
    <a:defPPr>
      <a:defRPr lang="es-ES_tradnl"/>
    </a:defPPr>
    <a:lvl1pPr marL="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8783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75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6348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3513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9391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52700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11482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70265" algn="l" defTabSz="25878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701">
          <p15:clr>
            <a:srgbClr val="A4A3A4"/>
          </p15:clr>
        </p15:guide>
        <p15:guide id="4" pos="21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8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Objects="1">
      <p:cViewPr varScale="1">
        <p:scale>
          <a:sx n="237" d="100"/>
          <a:sy n="237" d="100"/>
        </p:scale>
        <p:origin x="208" y="1096"/>
      </p:cViewPr>
      <p:guideLst>
        <p:guide orient="horz" pos="2162"/>
        <p:guide pos="2880"/>
        <p:guide orient="horz" pos="701"/>
        <p:guide pos="21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208" d="100"/>
          <a:sy n="208" d="100"/>
        </p:scale>
        <p:origin x="-1552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4A589-BFAF-9D43-989D-D118770BF39A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857250"/>
            <a:ext cx="71215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 dirty="0"/>
              <a:t>1.-Llena tus datos personales </a:t>
            </a:r>
          </a:p>
          <a:p>
            <a:r>
              <a:rPr lang="es-ES" dirty="0"/>
              <a:t>2.-Guarda archivo firma en </a:t>
            </a:r>
            <a:r>
              <a:rPr lang="es-ES" dirty="0" err="1"/>
              <a:t>jpg</a:t>
            </a:r>
            <a:r>
              <a:rPr lang="es-ES" dirty="0"/>
              <a:t> o </a:t>
            </a:r>
            <a:r>
              <a:rPr lang="es-ES" dirty="0" err="1"/>
              <a:t>png</a:t>
            </a:r>
            <a:endParaRPr lang="es-ES" dirty="0"/>
          </a:p>
          <a:p>
            <a:r>
              <a:rPr lang="es-ES" dirty="0"/>
              <a:t>3.-En Outlook ve al menú de insertar firma desde archivo</a:t>
            </a:r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0413D-5B64-3746-9DA3-0AFDACEC069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321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7733" rtl="0" eaLnBrk="1" latinLnBrk="0" hangingPunct="1">
      <a:defRPr sz="1800" kern="1200" baseline="0">
        <a:solidFill>
          <a:schemeClr val="tx1"/>
        </a:solidFill>
        <a:latin typeface="+mn-lt"/>
        <a:ea typeface="+mn-ea"/>
        <a:cs typeface="+mn-cs"/>
      </a:defRPr>
    </a:lvl1pPr>
    <a:lvl2pPr marL="2588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177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766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35467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2943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53200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12066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70933" algn="l" defTabSz="517733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2932" y="690416"/>
            <a:ext cx="5813108" cy="4763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5854" y="1259419"/>
            <a:ext cx="4787265" cy="567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1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3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65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87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09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3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52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7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0695" y="27783"/>
            <a:ext cx="362132" cy="596782"/>
          </a:xfrm>
          <a:prstGeom prst="rect">
            <a:avLst/>
          </a:prstGeo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0747" y="27783"/>
            <a:ext cx="975976" cy="5967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1949" y="518586"/>
            <a:ext cx="6155056" cy="146674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238" y="1428162"/>
            <a:ext cx="5813108" cy="441413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0238" y="941992"/>
            <a:ext cx="5813108" cy="4861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22181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4362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66544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88725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0907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3088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55269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77451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0739" y="163088"/>
            <a:ext cx="668459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63190" y="163088"/>
            <a:ext cx="669648" cy="46147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1948" y="497491"/>
            <a:ext cx="3021724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1948" y="704820"/>
            <a:ext cx="3021724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4104" y="497491"/>
            <a:ext cx="3022912" cy="2073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/>
            </a:lvl1pPr>
            <a:lvl2pPr marL="221813" indent="0">
              <a:buNone/>
              <a:defRPr sz="900" b="1"/>
            </a:lvl2pPr>
            <a:lvl3pPr marL="443627" indent="0">
              <a:buNone/>
              <a:defRPr sz="900" b="1"/>
            </a:lvl3pPr>
            <a:lvl4pPr marL="665441" indent="0">
              <a:buNone/>
              <a:defRPr sz="700" b="1"/>
            </a:lvl4pPr>
            <a:lvl5pPr marL="887255" indent="0">
              <a:buNone/>
              <a:defRPr sz="700" b="1"/>
            </a:lvl5pPr>
            <a:lvl6pPr marL="1109070" indent="0">
              <a:buNone/>
              <a:defRPr sz="700" b="1"/>
            </a:lvl6pPr>
            <a:lvl7pPr marL="1330885" indent="0">
              <a:buNone/>
              <a:defRPr sz="700" b="1"/>
            </a:lvl7pPr>
            <a:lvl8pPr marL="1552699" indent="0">
              <a:buNone/>
              <a:defRPr sz="700" b="1"/>
            </a:lvl8pPr>
            <a:lvl9pPr marL="1774513" indent="0">
              <a:buNone/>
              <a:defRPr sz="7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4104" y="704820"/>
            <a:ext cx="3022912" cy="128051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9004"/>
            <a:ext cx="6155056" cy="370417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49" y="88491"/>
            <a:ext cx="2249967" cy="376590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3838" y="88489"/>
            <a:ext cx="3823164" cy="189684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1949" y="465082"/>
            <a:ext cx="2249967" cy="15202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0482" y="1555750"/>
            <a:ext cx="4103371" cy="183665"/>
          </a:xfrm>
          <a:prstGeom prst="rect">
            <a:avLst/>
          </a:prstGeo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0482" y="198584"/>
            <a:ext cx="4103371" cy="133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221813" indent="0">
              <a:buNone/>
              <a:defRPr sz="1400"/>
            </a:lvl2pPr>
            <a:lvl3pPr marL="443627" indent="0">
              <a:buNone/>
              <a:defRPr sz="1100"/>
            </a:lvl3pPr>
            <a:lvl4pPr marL="665441" indent="0">
              <a:buNone/>
              <a:defRPr sz="900"/>
            </a:lvl4pPr>
            <a:lvl5pPr marL="887255" indent="0">
              <a:buNone/>
              <a:defRPr sz="900"/>
            </a:lvl5pPr>
            <a:lvl6pPr marL="1109070" indent="0">
              <a:buNone/>
              <a:defRPr sz="900"/>
            </a:lvl6pPr>
            <a:lvl7pPr marL="1330885" indent="0">
              <a:buNone/>
              <a:defRPr sz="900"/>
            </a:lvl7pPr>
            <a:lvl8pPr marL="1552699" indent="0">
              <a:buNone/>
              <a:defRPr sz="900"/>
            </a:lvl8pPr>
            <a:lvl9pPr marL="1774513" indent="0">
              <a:buNone/>
              <a:defRPr sz="9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0482" y="1739417"/>
            <a:ext cx="4103371" cy="260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/>
            </a:lvl1pPr>
            <a:lvl2pPr marL="221813" indent="0">
              <a:buNone/>
              <a:defRPr sz="500"/>
            </a:lvl2pPr>
            <a:lvl3pPr marL="443627" indent="0">
              <a:buNone/>
              <a:defRPr sz="500"/>
            </a:lvl3pPr>
            <a:lvl4pPr marL="665441" indent="0">
              <a:buNone/>
              <a:defRPr sz="400"/>
            </a:lvl4pPr>
            <a:lvl5pPr marL="887255" indent="0">
              <a:buNone/>
              <a:defRPr sz="400"/>
            </a:lvl5pPr>
            <a:lvl6pPr marL="1109070" indent="0">
              <a:buNone/>
              <a:defRPr sz="400"/>
            </a:lvl6pPr>
            <a:lvl7pPr marL="1330885" indent="0">
              <a:buNone/>
              <a:defRPr sz="400"/>
            </a:lvl7pPr>
            <a:lvl8pPr marL="1552699" indent="0">
              <a:buNone/>
              <a:defRPr sz="400"/>
            </a:lvl8pPr>
            <a:lvl9pPr marL="1774513" indent="0">
              <a:buNone/>
              <a:defRPr sz="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341949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D8017644-539B-264B-A9CF-526DF22CAE30}" type="datetimeFigureOut">
              <a:rPr lang="es-ES_tradnl" smtClean="0"/>
              <a:t>30/12/22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336652" y="2059929"/>
            <a:ext cx="2165668" cy="11832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4901247" y="2059929"/>
            <a:ext cx="1595754" cy="118327"/>
          </a:xfrm>
          <a:prstGeom prst="rect">
            <a:avLst/>
          </a:prstGeom>
        </p:spPr>
        <p:txBody>
          <a:bodyPr/>
          <a:lstStyle/>
          <a:p>
            <a:fld id="{949A4D65-6186-5340-BE87-48B35C37A521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" y="4945"/>
            <a:ext cx="6856578" cy="22175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1813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361" indent="-166361" algn="l" defTabSz="221813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448" indent="-138634" algn="l" defTabSz="221813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54535" indent="-110908" algn="l" defTabSz="221813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776349" indent="-110908" algn="l" defTabSz="221813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98164" indent="-110908" algn="l" defTabSz="221813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19976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4179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63605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5421" indent="-110908" algn="l" defTabSz="221813" rtl="0" eaLnBrk="1" latinLnBrk="0" hangingPunct="1">
        <a:spcBef>
          <a:spcPct val="2000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18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3627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5441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725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09070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0885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2699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513" algn="l" defTabSz="22181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xxxxxxx@conacyt.m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339354" y="-40878"/>
            <a:ext cx="4499596" cy="2213990"/>
          </a:xfrm>
          <a:prstGeom prst="rect">
            <a:avLst/>
          </a:prstGeom>
          <a:noFill/>
        </p:spPr>
        <p:txBody>
          <a:bodyPr wrap="square" lIns="290623" tIns="145313" rIns="290623" bIns="145313" rtlCol="0">
            <a:spAutoFit/>
          </a:bodyPr>
          <a:lstStyle/>
          <a:p>
            <a:r>
              <a:rPr lang="es-ES_tradnl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Bold"/>
                <a:cs typeface="Montserrat Bold"/>
              </a:rPr>
              <a:t>Pedro López Gómez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/>
                <a:cs typeface="Montserrat SemiBold"/>
              </a:rPr>
              <a:t>Puesto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Av. Insurgentes Sur 1582, Col. Crédito Constructor, </a:t>
            </a:r>
          </a:p>
          <a:p>
            <a:pPr>
              <a:lnSpc>
                <a:spcPct val="11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Benito Juárez, 03940, Ciudad de México.</a:t>
            </a:r>
          </a:p>
          <a:p>
            <a:pPr>
              <a:lnSpc>
                <a:spcPct val="150000"/>
              </a:lnSpc>
            </a:pP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</a:rPr>
              <a:t>Teléfono: (55) 5322 7700    Ext. XXXX </a:t>
            </a:r>
          </a:p>
          <a:p>
            <a:pPr>
              <a:lnSpc>
                <a:spcPct val="110000"/>
              </a:lnSpc>
            </a:pP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 Regular"/>
                <a:cs typeface="Montserrat Regular"/>
                <a:hlinkClick r:id="rId2"/>
              </a:rPr>
              <a:t>xxxxxxx@conacyt.mx</a:t>
            </a:r>
            <a:endParaRPr lang="es-ES_tradnl" sz="1200" dirty="0">
              <a:solidFill>
                <a:schemeClr val="tx1">
                  <a:lumMod val="75000"/>
                  <a:lumOff val="25000"/>
                </a:schemeClr>
              </a:solidFill>
              <a:latin typeface="Montserrat Regular"/>
              <a:cs typeface="Montserrat Regular"/>
            </a:endParaRPr>
          </a:p>
          <a:p>
            <a:endParaRPr lang="es-ES_tradnl" dirty="0">
              <a:solidFill>
                <a:schemeClr val="tx1">
                  <a:lumMod val="75000"/>
                  <a:lumOff val="25000"/>
                </a:schemeClr>
              </a:solidFill>
              <a:latin typeface="Montserrat Bold"/>
              <a:cs typeface="Montserrat Bold"/>
            </a:endParaRPr>
          </a:p>
          <a:p>
            <a:r>
              <a:rPr lang="es-ES_tradnl" sz="1000" b="1" dirty="0">
                <a:solidFill>
                  <a:srgbClr val="B38746"/>
                </a:solidFill>
                <a:latin typeface="Montserrat Bold"/>
                <a:cs typeface="Montserrat Bold"/>
              </a:rPr>
              <a:t>Unidad Administrativa</a:t>
            </a:r>
          </a:p>
          <a:p>
            <a:r>
              <a:rPr lang="es-ES_tradnl" sz="1000" dirty="0">
                <a:solidFill>
                  <a:srgbClr val="B38746"/>
                </a:solidFill>
                <a:latin typeface="Montserrat SemiBold"/>
                <a:cs typeface="Montserrat SemiBold"/>
              </a:rPr>
              <a:t>Dirección nombre completo</a:t>
            </a:r>
          </a:p>
          <a:p>
            <a:r>
              <a:rPr lang="es-ES_tradnl" sz="1000" dirty="0">
                <a:solidFill>
                  <a:srgbClr val="B38746"/>
                </a:solidFill>
                <a:latin typeface="Montserrat Medium"/>
                <a:cs typeface="Montserrat Medium"/>
              </a:rPr>
              <a:t>Subdirección</a:t>
            </a:r>
            <a:endParaRPr lang="es-ES_tradnl" sz="1000" dirty="0">
              <a:solidFill>
                <a:schemeClr val="bg1">
                  <a:lumMod val="50000"/>
                </a:schemeClr>
              </a:solidFill>
              <a:latin typeface="Montserrat Medium"/>
              <a:cs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45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Montserrat Bold</vt:lpstr>
      <vt:lpstr>Montserrat Medium</vt:lpstr>
      <vt:lpstr>Montserrat Regular</vt:lpstr>
      <vt:lpstr>Montserrat SemiBold</vt:lpstr>
      <vt:lpstr>Tema de Office</vt:lpstr>
      <vt:lpstr>Presentación de PowerPoint</vt:lpstr>
    </vt:vector>
  </TitlesOfParts>
  <Company>SEMARNAT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Oswaldo Ortigoza Espejel</dc:creator>
  <cp:lastModifiedBy>Microsoft Office User</cp:lastModifiedBy>
  <cp:revision>59</cp:revision>
  <cp:lastPrinted>2018-12-10T17:21:53Z</cp:lastPrinted>
  <dcterms:created xsi:type="dcterms:W3CDTF">2012-12-13T19:30:19Z</dcterms:created>
  <dcterms:modified xsi:type="dcterms:W3CDTF">2022-12-30T20:48:19Z</dcterms:modified>
</cp:coreProperties>
</file>