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letter"/>
  <p:notesSz cx="6858000" cy="9144000"/>
  <p:defaultTextStyle>
    <a:defPPr>
      <a:defRPr lang="es-ES_tradnl"/>
    </a:defPPr>
    <a:lvl1pPr marL="0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1pPr>
    <a:lvl2pPr marL="456997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3pPr>
    <a:lvl4pPr marL="1370992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5pPr>
    <a:lvl6pPr marL="2284989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6pPr>
    <a:lvl7pPr marL="2741990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7pPr>
    <a:lvl8pPr marL="3198987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8pPr>
    <a:lvl9pPr marL="3655985" algn="l" defTabSz="456997" rtl="0" eaLnBrk="1" latinLnBrk="0" hangingPunct="1">
      <a:defRPr sz="18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3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732"/>
    <a:srgbClr val="0D194A"/>
    <a:srgbClr val="B3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701"/>
  </p:normalViewPr>
  <p:slideViewPr>
    <p:cSldViewPr snapToObjects="1">
      <p:cViewPr>
        <p:scale>
          <a:sx n="170" d="100"/>
          <a:sy n="170" d="100"/>
        </p:scale>
        <p:origin x="-1408" y="-728"/>
      </p:cViewPr>
      <p:guideLst>
        <p:guide orient="horz" pos="2163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4A589-BFAF-9D43-989D-D118770BF39A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0413D-5B64-3746-9DA3-0AFDACEC069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321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3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4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3" y="1600208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65277" y="85732"/>
            <a:ext cx="484187" cy="184149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7964" y="85732"/>
            <a:ext cx="1304926" cy="18414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3" y="160020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24" y="4406902"/>
            <a:ext cx="7772400" cy="1362074"/>
          </a:xfrm>
          <a:prstGeom prst="rect">
            <a:avLst/>
          </a:prstGeom>
        </p:spPr>
        <p:txBody>
          <a:bodyPr anchor="t"/>
          <a:lstStyle>
            <a:lvl1pPr algn="l">
              <a:defRPr sz="3394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24" y="2906720"/>
            <a:ext cx="7772400" cy="15001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1pPr>
            <a:lvl2pPr marL="380148" indent="0"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2pPr>
            <a:lvl3pPr marL="760295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3pPr>
            <a:lvl4pPr marL="1140442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4pPr>
            <a:lvl5pPr marL="1520591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5pPr>
            <a:lvl6pPr marL="1900742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6pPr>
            <a:lvl7pPr marL="2280891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7pPr>
            <a:lvl8pPr marL="2661039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8pPr>
            <a:lvl9pPr marL="3041186" indent="0">
              <a:buNone/>
              <a:defRPr sz="12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7954" y="503246"/>
            <a:ext cx="893761" cy="1423989"/>
          </a:xfrm>
          <a:prstGeom prst="rect">
            <a:avLst/>
          </a:prstGeom>
        </p:spPr>
        <p:txBody>
          <a:bodyPr/>
          <a:lstStyle>
            <a:lvl1pPr>
              <a:defRPr sz="2467"/>
            </a:lvl1pPr>
            <a:lvl2pPr>
              <a:defRPr sz="1850"/>
            </a:lvl2pPr>
            <a:lvl3pPr>
              <a:defRPr sz="1542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54126" y="503246"/>
            <a:ext cx="895352" cy="1423989"/>
          </a:xfrm>
          <a:prstGeom prst="rect">
            <a:avLst/>
          </a:prstGeom>
        </p:spPr>
        <p:txBody>
          <a:bodyPr/>
          <a:lstStyle>
            <a:lvl1pPr>
              <a:defRPr sz="2467"/>
            </a:lvl1pPr>
            <a:lvl2pPr>
              <a:defRPr sz="1850"/>
            </a:lvl2pPr>
            <a:lvl3pPr>
              <a:defRPr sz="1542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1"/>
            </a:lvl1pPr>
            <a:lvl2pPr marL="380148" indent="0">
              <a:buNone/>
              <a:defRPr sz="1542" b="1"/>
            </a:lvl2pPr>
            <a:lvl3pPr marL="760295" indent="0">
              <a:buNone/>
              <a:defRPr sz="1542" b="1"/>
            </a:lvl3pPr>
            <a:lvl4pPr marL="1140442" indent="0">
              <a:buNone/>
              <a:defRPr sz="1234" b="1"/>
            </a:lvl4pPr>
            <a:lvl5pPr marL="1520591" indent="0">
              <a:buNone/>
              <a:defRPr sz="1234" b="1"/>
            </a:lvl5pPr>
            <a:lvl6pPr marL="1900742" indent="0">
              <a:buNone/>
              <a:defRPr sz="1234" b="1"/>
            </a:lvl6pPr>
            <a:lvl7pPr marL="2280891" indent="0">
              <a:buNone/>
              <a:defRPr sz="1234" b="1"/>
            </a:lvl7pPr>
            <a:lvl8pPr marL="2661039" indent="0">
              <a:buNone/>
              <a:defRPr sz="1234" b="1"/>
            </a:lvl8pPr>
            <a:lvl9pPr marL="3041186" indent="0">
              <a:buNone/>
              <a:defRPr sz="1234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9"/>
          </a:xfrm>
          <a:prstGeom prst="rect">
            <a:avLst/>
          </a:prstGeom>
        </p:spPr>
        <p:txBody>
          <a:bodyPr/>
          <a:lstStyle>
            <a:lvl1pPr>
              <a:defRPr sz="1850"/>
            </a:lvl1pPr>
            <a:lvl2pPr>
              <a:defRPr sz="1542"/>
            </a:lvl2pPr>
            <a:lvl3pPr>
              <a:defRPr sz="1542"/>
            </a:lvl3pPr>
            <a:lvl4pPr>
              <a:defRPr sz="1234"/>
            </a:lvl4pPr>
            <a:lvl5pPr>
              <a:defRPr sz="1234"/>
            </a:lvl5pPr>
            <a:lvl6pPr>
              <a:defRPr sz="1234"/>
            </a:lvl6pPr>
            <a:lvl7pPr>
              <a:defRPr sz="1234"/>
            </a:lvl7pPr>
            <a:lvl8pPr>
              <a:defRPr sz="1234"/>
            </a:lvl8pPr>
            <a:lvl9pPr>
              <a:defRPr sz="123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43" y="1535114"/>
            <a:ext cx="4041777" cy="639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50" b="1"/>
            </a:lvl1pPr>
            <a:lvl2pPr marL="380148" indent="0">
              <a:buNone/>
              <a:defRPr sz="1542" b="1"/>
            </a:lvl2pPr>
            <a:lvl3pPr marL="760295" indent="0">
              <a:buNone/>
              <a:defRPr sz="1542" b="1"/>
            </a:lvl3pPr>
            <a:lvl4pPr marL="1140442" indent="0">
              <a:buNone/>
              <a:defRPr sz="1234" b="1"/>
            </a:lvl4pPr>
            <a:lvl5pPr marL="1520591" indent="0">
              <a:buNone/>
              <a:defRPr sz="1234" b="1"/>
            </a:lvl5pPr>
            <a:lvl6pPr marL="1900742" indent="0">
              <a:buNone/>
              <a:defRPr sz="1234" b="1"/>
            </a:lvl6pPr>
            <a:lvl7pPr marL="2280891" indent="0">
              <a:buNone/>
              <a:defRPr sz="1234" b="1"/>
            </a:lvl7pPr>
            <a:lvl8pPr marL="2661039" indent="0">
              <a:buNone/>
              <a:defRPr sz="1234" b="1"/>
            </a:lvl8pPr>
            <a:lvl9pPr marL="3041186" indent="0">
              <a:buNone/>
              <a:defRPr sz="1234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7" cy="3951289"/>
          </a:xfrm>
          <a:prstGeom prst="rect">
            <a:avLst/>
          </a:prstGeom>
        </p:spPr>
        <p:txBody>
          <a:bodyPr/>
          <a:lstStyle>
            <a:lvl1pPr>
              <a:defRPr sz="1850"/>
            </a:lvl1pPr>
            <a:lvl2pPr>
              <a:defRPr sz="1542"/>
            </a:lvl2pPr>
            <a:lvl3pPr>
              <a:defRPr sz="1542"/>
            </a:lvl3pPr>
            <a:lvl4pPr>
              <a:defRPr sz="1234"/>
            </a:lvl4pPr>
            <a:lvl5pPr>
              <a:defRPr sz="1234"/>
            </a:lvl5pPr>
            <a:lvl6pPr>
              <a:defRPr sz="1234"/>
            </a:lvl6pPr>
            <a:lvl7pPr>
              <a:defRPr sz="1234"/>
            </a:lvl7pPr>
            <a:lvl8pPr>
              <a:defRPr sz="1234"/>
            </a:lvl8pPr>
            <a:lvl9pPr>
              <a:defRPr sz="123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4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9"/>
            <a:ext cx="3008313" cy="1162048"/>
          </a:xfrm>
          <a:prstGeom prst="rect">
            <a:avLst/>
          </a:prstGeom>
        </p:spPr>
        <p:txBody>
          <a:bodyPr anchor="b"/>
          <a:lstStyle>
            <a:lvl1pPr algn="l">
              <a:defRPr sz="1542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2"/>
          </a:xfrm>
          <a:prstGeom prst="rect">
            <a:avLst/>
          </a:prstGeom>
        </p:spPr>
        <p:txBody>
          <a:bodyPr/>
          <a:lstStyle>
            <a:lvl1pPr>
              <a:defRPr sz="2776"/>
            </a:lvl1pPr>
            <a:lvl2pPr>
              <a:defRPr sz="2467"/>
            </a:lvl2pPr>
            <a:lvl3pPr>
              <a:defRPr sz="1850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9"/>
            <a:ext cx="3008313" cy="469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34"/>
            </a:lvl1pPr>
            <a:lvl2pPr marL="380148" indent="0">
              <a:buNone/>
              <a:defRPr sz="926"/>
            </a:lvl2pPr>
            <a:lvl3pPr marL="760295" indent="0">
              <a:buNone/>
              <a:defRPr sz="926"/>
            </a:lvl3pPr>
            <a:lvl4pPr marL="1140442" indent="0">
              <a:buNone/>
              <a:defRPr sz="618"/>
            </a:lvl4pPr>
            <a:lvl5pPr marL="1520591" indent="0">
              <a:buNone/>
              <a:defRPr sz="618"/>
            </a:lvl5pPr>
            <a:lvl6pPr marL="1900742" indent="0">
              <a:buNone/>
              <a:defRPr sz="618"/>
            </a:lvl6pPr>
            <a:lvl7pPr marL="2280891" indent="0">
              <a:buNone/>
              <a:defRPr sz="618"/>
            </a:lvl7pPr>
            <a:lvl8pPr marL="2661039" indent="0">
              <a:buNone/>
              <a:defRPr sz="618"/>
            </a:lvl8pPr>
            <a:lvl9pPr marL="3041186" indent="0">
              <a:buNone/>
              <a:defRPr sz="61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2" cy="566737"/>
          </a:xfrm>
          <a:prstGeom prst="rect">
            <a:avLst/>
          </a:prstGeom>
        </p:spPr>
        <p:txBody>
          <a:bodyPr anchor="b"/>
          <a:lstStyle>
            <a:lvl1pPr algn="l">
              <a:defRPr sz="1542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9" y="612773"/>
            <a:ext cx="5486402" cy="4114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76"/>
            </a:lvl1pPr>
            <a:lvl2pPr marL="380148" indent="0">
              <a:buNone/>
              <a:defRPr sz="2467"/>
            </a:lvl2pPr>
            <a:lvl3pPr marL="760295" indent="0">
              <a:buNone/>
              <a:defRPr sz="1850"/>
            </a:lvl3pPr>
            <a:lvl4pPr marL="1140442" indent="0">
              <a:buNone/>
              <a:defRPr sz="1542"/>
            </a:lvl4pPr>
            <a:lvl5pPr marL="1520591" indent="0">
              <a:buNone/>
              <a:defRPr sz="1542"/>
            </a:lvl5pPr>
            <a:lvl6pPr marL="1900742" indent="0">
              <a:buNone/>
              <a:defRPr sz="1542"/>
            </a:lvl6pPr>
            <a:lvl7pPr marL="2280891" indent="0">
              <a:buNone/>
              <a:defRPr sz="1542"/>
            </a:lvl7pPr>
            <a:lvl8pPr marL="2661039" indent="0">
              <a:buNone/>
              <a:defRPr sz="1542"/>
            </a:lvl8pPr>
            <a:lvl9pPr marL="3041186" indent="0">
              <a:buNone/>
              <a:defRPr sz="1542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9" y="5367344"/>
            <a:ext cx="5486402" cy="804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34"/>
            </a:lvl1pPr>
            <a:lvl2pPr marL="380148" indent="0">
              <a:buNone/>
              <a:defRPr sz="926"/>
            </a:lvl2pPr>
            <a:lvl3pPr marL="760295" indent="0">
              <a:buNone/>
              <a:defRPr sz="926"/>
            </a:lvl3pPr>
            <a:lvl4pPr marL="1140442" indent="0">
              <a:buNone/>
              <a:defRPr sz="618"/>
            </a:lvl4pPr>
            <a:lvl5pPr marL="1520591" indent="0">
              <a:buNone/>
              <a:defRPr sz="618"/>
            </a:lvl5pPr>
            <a:lvl6pPr marL="1900742" indent="0">
              <a:buNone/>
              <a:defRPr sz="618"/>
            </a:lvl6pPr>
            <a:lvl7pPr marL="2280891" indent="0">
              <a:buNone/>
              <a:defRPr sz="618"/>
            </a:lvl7pPr>
            <a:lvl8pPr marL="2661039" indent="0">
              <a:buNone/>
              <a:defRPr sz="618"/>
            </a:lvl8pPr>
            <a:lvl9pPr marL="3041186" indent="0">
              <a:buNone/>
              <a:defRPr sz="61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2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D8017644-539B-264B-A9CF-526DF22CAE30}" type="datetimeFigureOut">
              <a:rPr lang="es-ES_tradnl" smtClean="0"/>
              <a:t>30/12/21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16" y="6356354"/>
            <a:ext cx="2895601" cy="36512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598" cy="365124"/>
          </a:xfrm>
          <a:prstGeom prst="rect">
            <a:avLst/>
          </a:prstGeom>
        </p:spPr>
        <p:txBody>
          <a:bodyPr/>
          <a:lstStyle/>
          <a:p>
            <a:fld id="{949A4D65-6186-5340-BE87-48B35C37A521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4" y="-99392"/>
            <a:ext cx="9190488" cy="70567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148" rtl="0" eaLnBrk="1" latinLnBrk="0" hangingPunct="1">
        <a:spcBef>
          <a:spcPct val="0"/>
        </a:spcBef>
        <a:buNone/>
        <a:defRPr sz="37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111" indent="-285111" algn="l" defTabSz="380148" rtl="0" eaLnBrk="1" latinLnBrk="0" hangingPunct="1">
        <a:spcBef>
          <a:spcPct val="20000"/>
        </a:spcBef>
        <a:buFont typeface="Arial"/>
        <a:buChar char="•"/>
        <a:defRPr sz="2776" kern="1200">
          <a:solidFill>
            <a:schemeClr val="tx1"/>
          </a:solidFill>
          <a:latin typeface="+mn-lt"/>
          <a:ea typeface="+mn-ea"/>
          <a:cs typeface="+mn-cs"/>
        </a:defRPr>
      </a:lvl1pPr>
      <a:lvl2pPr marL="617741" indent="-237592" algn="l" defTabSz="380148" rtl="0" eaLnBrk="1" latinLnBrk="0" hangingPunct="1">
        <a:spcBef>
          <a:spcPct val="20000"/>
        </a:spcBef>
        <a:buFont typeface="Arial"/>
        <a:buChar char="–"/>
        <a:defRPr sz="2467" kern="1200">
          <a:solidFill>
            <a:schemeClr val="tx1"/>
          </a:solidFill>
          <a:latin typeface="+mn-lt"/>
          <a:ea typeface="+mn-ea"/>
          <a:cs typeface="+mn-cs"/>
        </a:defRPr>
      </a:lvl2pPr>
      <a:lvl3pPr marL="950370" indent="-190076" algn="l" defTabSz="380148" rtl="0" eaLnBrk="1" latinLnBrk="0" hangingPunct="1">
        <a:spcBef>
          <a:spcPct val="200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30517" indent="-190076" algn="l" defTabSz="380148" rtl="0" eaLnBrk="1" latinLnBrk="0" hangingPunct="1">
        <a:spcBef>
          <a:spcPct val="20000"/>
        </a:spcBef>
        <a:buFont typeface="Arial"/>
        <a:buChar char="–"/>
        <a:defRPr sz="1542" kern="1200">
          <a:solidFill>
            <a:schemeClr val="tx1"/>
          </a:solidFill>
          <a:latin typeface="+mn-lt"/>
          <a:ea typeface="+mn-ea"/>
          <a:cs typeface="+mn-cs"/>
        </a:defRPr>
      </a:lvl4pPr>
      <a:lvl5pPr marL="1710668" indent="-190076" algn="l" defTabSz="380148" rtl="0" eaLnBrk="1" latinLnBrk="0" hangingPunct="1">
        <a:spcBef>
          <a:spcPct val="20000"/>
        </a:spcBef>
        <a:buFont typeface="Arial"/>
        <a:buChar char="»"/>
        <a:defRPr sz="1542" kern="1200">
          <a:solidFill>
            <a:schemeClr val="tx1"/>
          </a:solidFill>
          <a:latin typeface="+mn-lt"/>
          <a:ea typeface="+mn-ea"/>
          <a:cs typeface="+mn-cs"/>
        </a:defRPr>
      </a:lvl5pPr>
      <a:lvl6pPr marL="2090813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6pPr>
      <a:lvl7pPr marL="2470964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7pPr>
      <a:lvl8pPr marL="2851110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8pPr>
      <a:lvl9pPr marL="3231262" indent="-190076" algn="l" defTabSz="380148" rtl="0" eaLnBrk="1" latinLnBrk="0" hangingPunct="1">
        <a:spcBef>
          <a:spcPct val="20000"/>
        </a:spcBef>
        <a:buFont typeface="Arial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1pPr>
      <a:lvl2pPr marL="380148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2pPr>
      <a:lvl3pPr marL="760295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3pPr>
      <a:lvl4pPr marL="1140442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4pPr>
      <a:lvl5pPr marL="1520591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5pPr>
      <a:lvl6pPr marL="1900742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6pPr>
      <a:lvl7pPr marL="2280891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7pPr>
      <a:lvl8pPr marL="2661039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8pPr>
      <a:lvl9pPr marL="3041186" algn="l" defTabSz="380148" rtl="0" eaLnBrk="1" latinLnBrk="0" hangingPunct="1">
        <a:defRPr sz="15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AF2370B-55FD-9D42-AEC1-A499A86F953C}"/>
              </a:ext>
            </a:extLst>
          </p:cNvPr>
          <p:cNvSpPr txBox="1"/>
          <p:nvPr/>
        </p:nvSpPr>
        <p:spPr>
          <a:xfrm>
            <a:off x="107504" y="4725144"/>
            <a:ext cx="6840760" cy="1551600"/>
          </a:xfrm>
          <a:prstGeom prst="rect">
            <a:avLst/>
          </a:prstGeom>
          <a:noFill/>
        </p:spPr>
        <p:txBody>
          <a:bodyPr wrap="square" lIns="256432" tIns="128217" rIns="256432" bIns="128217" rtlCol="0">
            <a:spAutoFit/>
          </a:bodyPr>
          <a:lstStyle/>
          <a:p>
            <a:r>
              <a:rPr lang="es-ES_tradnl" sz="3200" b="1" dirty="0" smtClean="0">
                <a:solidFill>
                  <a:srgbClr val="701732"/>
                </a:solidFill>
                <a:latin typeface="Montserrat" pitchFamily="2" charset="77"/>
                <a:cs typeface="Arial"/>
              </a:rPr>
              <a:t>NOMBRES</a:t>
            </a:r>
          </a:p>
          <a:p>
            <a:r>
              <a:rPr lang="es-ES_tradnl" sz="3200" b="1" dirty="0" smtClean="0">
                <a:solidFill>
                  <a:srgbClr val="701732"/>
                </a:solidFill>
                <a:latin typeface="Montserrat" pitchFamily="2" charset="77"/>
                <a:cs typeface="Arial"/>
              </a:rPr>
              <a:t>APELLIDOS</a:t>
            </a:r>
          </a:p>
          <a:p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cs typeface="Arial"/>
              </a:rPr>
              <a:t>CARGO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itchFamily="2" charset="77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837045B-7E14-4A47-8C08-3CAC181FB639}"/>
              </a:ext>
            </a:extLst>
          </p:cNvPr>
          <p:cNvSpPr txBox="1"/>
          <p:nvPr/>
        </p:nvSpPr>
        <p:spPr>
          <a:xfrm rot="10800000">
            <a:off x="2106785" y="760757"/>
            <a:ext cx="6929711" cy="1551600"/>
          </a:xfrm>
          <a:prstGeom prst="rect">
            <a:avLst/>
          </a:prstGeom>
          <a:noFill/>
        </p:spPr>
        <p:txBody>
          <a:bodyPr wrap="square" lIns="256432" tIns="128217" rIns="256432" bIns="128217" rtlCol="0">
            <a:spAutoFit/>
          </a:bodyPr>
          <a:lstStyle/>
          <a:p>
            <a:r>
              <a:rPr lang="es-ES_tradnl" sz="3200" b="1" dirty="0">
                <a:solidFill>
                  <a:srgbClr val="701732"/>
                </a:solidFill>
                <a:latin typeface="Montserrat" pitchFamily="2" charset="77"/>
                <a:cs typeface="Arial"/>
              </a:rPr>
              <a:t>NOMBRES</a:t>
            </a:r>
          </a:p>
          <a:p>
            <a:r>
              <a:rPr lang="es-ES_tradnl" sz="3200" b="1" dirty="0">
                <a:solidFill>
                  <a:srgbClr val="701732"/>
                </a:solidFill>
                <a:latin typeface="Montserrat" pitchFamily="2" charset="77"/>
                <a:cs typeface="Arial"/>
              </a:rPr>
              <a:t>APELLIDOS</a:t>
            </a:r>
          </a:p>
          <a:p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cs typeface="Arial"/>
              </a:rPr>
              <a:t>CARGO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</Words>
  <Application>Microsoft Macintosh PowerPoint</Application>
  <PresentationFormat>Carta (216 x 279 mm)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SEMARNAT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 Oswaldo Ortigoza Espejel</dc:creator>
  <cp:lastModifiedBy>CARLOS VAZQUEZ AVALOS</cp:lastModifiedBy>
  <cp:revision>130</cp:revision>
  <cp:lastPrinted>2020-02-27T22:28:09Z</cp:lastPrinted>
  <dcterms:created xsi:type="dcterms:W3CDTF">2012-12-13T19:30:19Z</dcterms:created>
  <dcterms:modified xsi:type="dcterms:W3CDTF">2021-12-30T17:36:03Z</dcterms:modified>
</cp:coreProperties>
</file>