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letter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1" clrIdx="0">
    <p:extLst>
      <p:ext uri="{19B8F6BF-5375-455C-9EA6-DF929625EA0E}">
        <p15:presenceInfo xmlns:p15="http://schemas.microsoft.com/office/powerpoint/2012/main" userId="DE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D4EB3ED6-AECA-47FC-A29B-A08F9DE51D68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EB0FF140-4FAF-40C1-8DA7-2EEA6E8AAC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85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FF140-4FAF-40C1-8DA7-2EEA6E8AAC7F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111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816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92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42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685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44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76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659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876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950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40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944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0E41B-3B88-4E16-9897-DED9D2020F44}" type="datetimeFigureOut">
              <a:rPr lang="es-MX" smtClean="0"/>
              <a:t>13/12/2018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CFE96-C249-485A-AC44-B80C4FF3C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399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conacy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913" y="35431"/>
            <a:ext cx="249188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1427966" y="691501"/>
            <a:ext cx="628806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300" dirty="0" smtClean="0"/>
              <a:t>FONDO SECTORIAL CONACYT-SECRETARÍA DE ENERGÍA-HIDROCARBUROS</a:t>
            </a:r>
          </a:p>
          <a:p>
            <a:pPr algn="ctr"/>
            <a:r>
              <a:rPr lang="es-MX" sz="1300" dirty="0" smtClean="0"/>
              <a:t>CONVOCATORIA 2018-06</a:t>
            </a:r>
          </a:p>
          <a:p>
            <a:pPr algn="ctr"/>
            <a:r>
              <a:rPr lang="es-MX" sz="1300" dirty="0"/>
              <a:t>CENTRO MEXICANO DE SUSTENTABILIDAD EN LA CADENA DE VALOR DE HIDROCARBUROS </a:t>
            </a:r>
          </a:p>
          <a:p>
            <a:pPr algn="ctr"/>
            <a:r>
              <a:rPr lang="es-MX" sz="1300" dirty="0" smtClean="0"/>
              <a:t>ALIANZAS </a:t>
            </a:r>
            <a:r>
              <a:rPr lang="es-MX" sz="1300" dirty="0"/>
              <a:t>ESTRATÉGICAS CON LA UNIVERSIDAD DE STANFORD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716189" y="1473220"/>
            <a:ext cx="171162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b="1" dirty="0" smtClean="0"/>
              <a:t>Propuesta: X-X-XXXXX</a:t>
            </a:r>
            <a:endParaRPr lang="es-MX" sz="13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221382" y="1780997"/>
            <a:ext cx="8719414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008000"/>
                </a:solidFill>
              </a:rPr>
              <a:t>En esta sección escribir el nombre del proyecto</a:t>
            </a:r>
            <a:endParaRPr lang="es-MX" sz="1200" dirty="0">
              <a:solidFill>
                <a:srgbClr val="0080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4925" y="2612229"/>
            <a:ext cx="187096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b="1" dirty="0" smtClean="0"/>
              <a:t>Responsable Técnico:</a:t>
            </a:r>
            <a:endParaRPr lang="es-MX" sz="13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112743" y="2612228"/>
            <a:ext cx="21075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b="1" dirty="0" smtClean="0"/>
              <a:t>Entidades Participantes:</a:t>
            </a:r>
            <a:endParaRPr lang="es-MX" sz="13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914925" y="2877671"/>
            <a:ext cx="205090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/>
              <a:t>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112743" y="2877671"/>
            <a:ext cx="282805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/>
              <a:t> </a:t>
            </a:r>
          </a:p>
          <a:p>
            <a:r>
              <a:rPr lang="es-MX" sz="1200" dirty="0" smtClean="0"/>
              <a:t> </a:t>
            </a:r>
          </a:p>
          <a:p>
            <a:r>
              <a:rPr lang="es-MX" sz="1200" dirty="0" smtClean="0"/>
              <a:t> </a:t>
            </a:r>
          </a:p>
          <a:p>
            <a:endParaRPr lang="es-MX" sz="12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3914925" y="3706761"/>
            <a:ext cx="90003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b="1" dirty="0" smtClean="0"/>
              <a:t>Objetivo</a:t>
            </a:r>
            <a:endParaRPr lang="es-MX" sz="1300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3914925" y="3955270"/>
            <a:ext cx="502587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/>
              <a:t> </a:t>
            </a:r>
          </a:p>
          <a:p>
            <a:r>
              <a:rPr lang="es-MX" sz="1200" dirty="0" smtClean="0"/>
              <a:t> 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221382" y="4456078"/>
            <a:ext cx="172867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b="1" dirty="0" smtClean="0"/>
              <a:t>Resultados Esperados:</a:t>
            </a:r>
            <a:endParaRPr lang="es-MX" sz="1300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21382" y="4704587"/>
            <a:ext cx="871941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/>
              <a:t> </a:t>
            </a:r>
          </a:p>
          <a:p>
            <a:r>
              <a:rPr lang="es-MX" sz="1200" dirty="0" smtClean="0"/>
              <a:t> </a:t>
            </a:r>
          </a:p>
          <a:p>
            <a:endParaRPr lang="es-MX" sz="12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221382" y="5370942"/>
            <a:ext cx="161307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b="1" dirty="0" smtClean="0"/>
              <a:t>Impactos a Alcanzar:</a:t>
            </a:r>
            <a:endParaRPr lang="es-MX" sz="13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221382" y="5619451"/>
            <a:ext cx="871941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/>
              <a:t> </a:t>
            </a:r>
          </a:p>
          <a:p>
            <a:r>
              <a:rPr lang="es-MX" sz="1200" dirty="0" smtClean="0"/>
              <a:t> </a:t>
            </a:r>
          </a:p>
          <a:p>
            <a:endParaRPr lang="es-MX" sz="12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1072547" y="2768384"/>
            <a:ext cx="1662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>
                    <a:lumMod val="65000"/>
                  </a:schemeClr>
                </a:solidFill>
              </a:rPr>
              <a:t>Insertar foto representativa del proyecto</a:t>
            </a:r>
            <a:endParaRPr lang="es-MX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3914925" y="2118895"/>
            <a:ext cx="92288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b="1" dirty="0" smtClean="0"/>
              <a:t>Grupos</a:t>
            </a:r>
          </a:p>
          <a:p>
            <a:r>
              <a:rPr lang="es-MX" sz="1300" b="1" dirty="0" smtClean="0"/>
              <a:t>Temáticos:</a:t>
            </a:r>
            <a:endParaRPr lang="es-MX" sz="1300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764260" y="2137461"/>
            <a:ext cx="417653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MX" sz="1200" dirty="0"/>
          </a:p>
          <a:p>
            <a:endParaRPr lang="es-MX" sz="1200" dirty="0" smtClean="0"/>
          </a:p>
        </p:txBody>
      </p:sp>
      <p:sp>
        <p:nvSpPr>
          <p:cNvPr id="27" name="CuadroTexto 26"/>
          <p:cNvSpPr txBox="1"/>
          <p:nvPr/>
        </p:nvSpPr>
        <p:spPr>
          <a:xfrm>
            <a:off x="3914925" y="3186169"/>
            <a:ext cx="187096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b="1" dirty="0" smtClean="0"/>
              <a:t>Tiempo de Ejecución:</a:t>
            </a:r>
            <a:endParaRPr lang="es-MX" sz="1300" b="1" dirty="0"/>
          </a:p>
        </p:txBody>
      </p:sp>
      <p:sp>
        <p:nvSpPr>
          <p:cNvPr id="28" name="CuadroTexto 27"/>
          <p:cNvSpPr txBox="1"/>
          <p:nvPr/>
        </p:nvSpPr>
        <p:spPr>
          <a:xfrm>
            <a:off x="3914925" y="3434677"/>
            <a:ext cx="205090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/>
              <a:t> 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221382" y="6534213"/>
            <a:ext cx="2232000" cy="2832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/>
              <a:t>Lic. Enrique Jorge Puchet </a:t>
            </a:r>
            <a:r>
              <a:rPr lang="es-MX" sz="1200" dirty="0" err="1" smtClean="0"/>
              <a:t>Cánepa</a:t>
            </a:r>
            <a:endParaRPr lang="es-MX" sz="1200" dirty="0"/>
          </a:p>
        </p:txBody>
      </p:sp>
      <p:sp>
        <p:nvSpPr>
          <p:cNvPr id="31" name="CuadroTexto 30"/>
          <p:cNvSpPr txBox="1"/>
          <p:nvPr/>
        </p:nvSpPr>
        <p:spPr>
          <a:xfrm>
            <a:off x="6420796" y="6544778"/>
            <a:ext cx="2520000" cy="28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Dr. Adolfo Contreras Ruiz Esparza</a:t>
            </a:r>
            <a:endParaRPr lang="es-MX" sz="12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6926358" y="6317604"/>
            <a:ext cx="150887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b="1" dirty="0" smtClean="0"/>
              <a:t>Contacto CONACYT</a:t>
            </a:r>
            <a:endParaRPr lang="es-MX" sz="1300" b="1" dirty="0"/>
          </a:p>
        </p:txBody>
      </p:sp>
      <p:sp>
        <p:nvSpPr>
          <p:cNvPr id="34" name="CuadroTexto 33"/>
          <p:cNvSpPr txBox="1"/>
          <p:nvPr/>
        </p:nvSpPr>
        <p:spPr>
          <a:xfrm>
            <a:off x="656985" y="6308740"/>
            <a:ext cx="12908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b="1" dirty="0" smtClean="0"/>
              <a:t>Contacto SENER</a:t>
            </a:r>
            <a:endParaRPr lang="es-MX" sz="1300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250805" y="1476498"/>
            <a:ext cx="2309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solidFill>
                  <a:srgbClr val="008000"/>
                </a:solidFill>
              </a:rPr>
              <a:t>(Escribir el número de la solicitud)</a:t>
            </a:r>
            <a:endParaRPr lang="es-MX" sz="1200" dirty="0">
              <a:solidFill>
                <a:srgbClr val="008000"/>
              </a:solidFill>
            </a:endParaRPr>
          </a:p>
        </p:txBody>
      </p:sp>
      <p:pic>
        <p:nvPicPr>
          <p:cNvPr id="30" name="Imagen 29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4" y="40982"/>
            <a:ext cx="1981513" cy="5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41002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98</Words>
  <Application>Microsoft Office PowerPoint</Application>
  <PresentationFormat>Carta (216 x 279 mm)</PresentationFormat>
  <Paragraphs>32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carlos.jimenez@alianzafiidem.org</dc:creator>
  <cp:lastModifiedBy>DELL</cp:lastModifiedBy>
  <cp:revision>16</cp:revision>
  <cp:lastPrinted>2018-12-11T15:58:52Z</cp:lastPrinted>
  <dcterms:created xsi:type="dcterms:W3CDTF">2018-08-22T21:40:14Z</dcterms:created>
  <dcterms:modified xsi:type="dcterms:W3CDTF">2018-12-13T18:13:06Z</dcterms:modified>
</cp:coreProperties>
</file>