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 id="2147483672"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Lst>
  <p:sldSz cy="6858000" cx="9144000"/>
  <p:notesSz cx="6858000" cy="9144000"/>
  <p:embeddedFontLst>
    <p:embeddedFont>
      <p:font typeface="Montserrat"/>
      <p:regular r:id="rId35"/>
      <p:bold r:id="rId36"/>
      <p:italic r:id="rId37"/>
      <p:boldItalic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880">
          <p15:clr>
            <a:srgbClr val="A4A3A4"/>
          </p15:clr>
        </p15:guide>
        <p15:guide id="3" orient="horz" pos="2160">
          <p15:clr>
            <a:srgbClr val="A4A3A4"/>
          </p15:clr>
        </p15:guide>
      </p15:sldGuideLst>
    </p:ext>
    <p:ext uri="http://customooxmlschemas.google.com/">
      <go:slidesCustomData xmlns:go="http://customooxmlschemas.google.com/" r:id="rId39" roundtripDataSignature="AMtx7mjEDI8DNVZznmEROIjS9epOjyoFy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880"/>
        <p:guide pos="2160"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slide" Target="slides/slide26.xml"/><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35" Type="http://schemas.openxmlformats.org/officeDocument/2006/relationships/font" Target="fonts/Montserrat-regular.fntdata"/><Relationship Id="rId12" Type="http://schemas.openxmlformats.org/officeDocument/2006/relationships/slide" Target="slides/slide5.xml"/><Relationship Id="rId34" Type="http://schemas.openxmlformats.org/officeDocument/2006/relationships/slide" Target="slides/slide27.xml"/><Relationship Id="rId15" Type="http://schemas.openxmlformats.org/officeDocument/2006/relationships/slide" Target="slides/slide8.xml"/><Relationship Id="rId37" Type="http://schemas.openxmlformats.org/officeDocument/2006/relationships/font" Target="fonts/Montserrat-italic.fntdata"/><Relationship Id="rId14" Type="http://schemas.openxmlformats.org/officeDocument/2006/relationships/slide" Target="slides/slide7.xml"/><Relationship Id="rId36" Type="http://schemas.openxmlformats.org/officeDocument/2006/relationships/font" Target="fonts/Montserrat-bold.fntdata"/><Relationship Id="rId17" Type="http://schemas.openxmlformats.org/officeDocument/2006/relationships/slide" Target="slides/slide10.xml"/><Relationship Id="rId39" Type="http://customschemas.google.com/relationships/presentationmetadata" Target="metadata"/><Relationship Id="rId16" Type="http://schemas.openxmlformats.org/officeDocument/2006/relationships/slide" Target="slides/slide9.xml"/><Relationship Id="rId38" Type="http://schemas.openxmlformats.org/officeDocument/2006/relationships/font" Target="fonts/Montserrat-boldItalic.fntdata"/><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6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6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6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6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6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6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6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6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6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s-MX"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5" name="Google Shape;235;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5" name="Google Shape;385;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2" name="Google Shape;402;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9" name="Google Shape;419;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4" name="Shape 434"/>
        <p:cNvGrpSpPr/>
        <p:nvPr/>
      </p:nvGrpSpPr>
      <p:grpSpPr>
        <a:xfrm>
          <a:off x="0" y="0"/>
          <a:ext cx="0" cy="0"/>
          <a:chOff x="0" y="0"/>
          <a:chExt cx="0" cy="0"/>
        </a:xfrm>
      </p:grpSpPr>
      <p:sp>
        <p:nvSpPr>
          <p:cNvPr id="435" name="Google Shape;435;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6" name="Google Shape;436;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1" name="Shape 451"/>
        <p:cNvGrpSpPr/>
        <p:nvPr/>
      </p:nvGrpSpPr>
      <p:grpSpPr>
        <a:xfrm>
          <a:off x="0" y="0"/>
          <a:ext cx="0" cy="0"/>
          <a:chOff x="0" y="0"/>
          <a:chExt cx="0" cy="0"/>
        </a:xfrm>
      </p:grpSpPr>
      <p:sp>
        <p:nvSpPr>
          <p:cNvPr id="452" name="Google Shape;452;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3" name="Google Shape;453;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8" name="Shape 468"/>
        <p:cNvGrpSpPr/>
        <p:nvPr/>
      </p:nvGrpSpPr>
      <p:grpSpPr>
        <a:xfrm>
          <a:off x="0" y="0"/>
          <a:ext cx="0" cy="0"/>
          <a:chOff x="0" y="0"/>
          <a:chExt cx="0" cy="0"/>
        </a:xfrm>
      </p:grpSpPr>
      <p:sp>
        <p:nvSpPr>
          <p:cNvPr id="469" name="Google Shape;469;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0" name="Google Shape;470;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5" name="Shape 485"/>
        <p:cNvGrpSpPr/>
        <p:nvPr/>
      </p:nvGrpSpPr>
      <p:grpSpPr>
        <a:xfrm>
          <a:off x="0" y="0"/>
          <a:ext cx="0" cy="0"/>
          <a:chOff x="0" y="0"/>
          <a:chExt cx="0" cy="0"/>
        </a:xfrm>
      </p:grpSpPr>
      <p:sp>
        <p:nvSpPr>
          <p:cNvPr id="486" name="Google Shape;486;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7" name="Google Shape;487;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2" name="Shape 502"/>
        <p:cNvGrpSpPr/>
        <p:nvPr/>
      </p:nvGrpSpPr>
      <p:grpSpPr>
        <a:xfrm>
          <a:off x="0" y="0"/>
          <a:ext cx="0" cy="0"/>
          <a:chOff x="0" y="0"/>
          <a:chExt cx="0" cy="0"/>
        </a:xfrm>
      </p:grpSpPr>
      <p:sp>
        <p:nvSpPr>
          <p:cNvPr id="503" name="Google Shape;503;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4" name="Google Shape;504;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9" name="Shape 519"/>
        <p:cNvGrpSpPr/>
        <p:nvPr/>
      </p:nvGrpSpPr>
      <p:grpSpPr>
        <a:xfrm>
          <a:off x="0" y="0"/>
          <a:ext cx="0" cy="0"/>
          <a:chOff x="0" y="0"/>
          <a:chExt cx="0" cy="0"/>
        </a:xfrm>
      </p:grpSpPr>
      <p:sp>
        <p:nvSpPr>
          <p:cNvPr id="520" name="Google Shape;520;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1" name="Google Shape;521;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6" name="Shape 536"/>
        <p:cNvGrpSpPr/>
        <p:nvPr/>
      </p:nvGrpSpPr>
      <p:grpSpPr>
        <a:xfrm>
          <a:off x="0" y="0"/>
          <a:ext cx="0" cy="0"/>
          <a:chOff x="0" y="0"/>
          <a:chExt cx="0" cy="0"/>
        </a:xfrm>
      </p:grpSpPr>
      <p:sp>
        <p:nvSpPr>
          <p:cNvPr id="537" name="Google Shape;537;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38" name="Google Shape;538;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3" name="Shape 553"/>
        <p:cNvGrpSpPr/>
        <p:nvPr/>
      </p:nvGrpSpPr>
      <p:grpSpPr>
        <a:xfrm>
          <a:off x="0" y="0"/>
          <a:ext cx="0" cy="0"/>
          <a:chOff x="0" y="0"/>
          <a:chExt cx="0" cy="0"/>
        </a:xfrm>
      </p:grpSpPr>
      <p:sp>
        <p:nvSpPr>
          <p:cNvPr id="554" name="Google Shape;554;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55" name="Google Shape;555;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0" name="Shape 570"/>
        <p:cNvGrpSpPr/>
        <p:nvPr/>
      </p:nvGrpSpPr>
      <p:grpSpPr>
        <a:xfrm>
          <a:off x="0" y="0"/>
          <a:ext cx="0" cy="0"/>
          <a:chOff x="0" y="0"/>
          <a:chExt cx="0" cy="0"/>
        </a:xfrm>
      </p:grpSpPr>
      <p:sp>
        <p:nvSpPr>
          <p:cNvPr id="571" name="Google Shape;571;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72" name="Google Shape;572;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7" name="Shape 587"/>
        <p:cNvGrpSpPr/>
        <p:nvPr/>
      </p:nvGrpSpPr>
      <p:grpSpPr>
        <a:xfrm>
          <a:off x="0" y="0"/>
          <a:ext cx="0" cy="0"/>
          <a:chOff x="0" y="0"/>
          <a:chExt cx="0" cy="0"/>
        </a:xfrm>
      </p:grpSpPr>
      <p:sp>
        <p:nvSpPr>
          <p:cNvPr id="588" name="Google Shape;588;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89" name="Google Shape;589;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4" name="Shape 604"/>
        <p:cNvGrpSpPr/>
        <p:nvPr/>
      </p:nvGrpSpPr>
      <p:grpSpPr>
        <a:xfrm>
          <a:off x="0" y="0"/>
          <a:ext cx="0" cy="0"/>
          <a:chOff x="0" y="0"/>
          <a:chExt cx="0" cy="0"/>
        </a:xfrm>
      </p:grpSpPr>
      <p:sp>
        <p:nvSpPr>
          <p:cNvPr id="605" name="Google Shape;605;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6" name="Google Shape;606;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1" name="Shape 621"/>
        <p:cNvGrpSpPr/>
        <p:nvPr/>
      </p:nvGrpSpPr>
      <p:grpSpPr>
        <a:xfrm>
          <a:off x="0" y="0"/>
          <a:ext cx="0" cy="0"/>
          <a:chOff x="0" y="0"/>
          <a:chExt cx="0" cy="0"/>
        </a:xfrm>
      </p:grpSpPr>
      <p:sp>
        <p:nvSpPr>
          <p:cNvPr id="622" name="Google Shape;622;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23" name="Google Shape;623;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8" name="Shape 638"/>
        <p:cNvGrpSpPr/>
        <p:nvPr/>
      </p:nvGrpSpPr>
      <p:grpSpPr>
        <a:xfrm>
          <a:off x="0" y="0"/>
          <a:ext cx="0" cy="0"/>
          <a:chOff x="0" y="0"/>
          <a:chExt cx="0" cy="0"/>
        </a:xfrm>
      </p:grpSpPr>
      <p:sp>
        <p:nvSpPr>
          <p:cNvPr id="639" name="Google Shape;639;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40" name="Google Shape;640;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5" name="Shape 655"/>
        <p:cNvGrpSpPr/>
        <p:nvPr/>
      </p:nvGrpSpPr>
      <p:grpSpPr>
        <a:xfrm>
          <a:off x="0" y="0"/>
          <a:ext cx="0" cy="0"/>
          <a:chOff x="0" y="0"/>
          <a:chExt cx="0" cy="0"/>
        </a:xfrm>
      </p:grpSpPr>
      <p:sp>
        <p:nvSpPr>
          <p:cNvPr id="656" name="Google Shape;656;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57" name="Google Shape;657;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2" name="Shape 672"/>
        <p:cNvGrpSpPr/>
        <p:nvPr/>
      </p:nvGrpSpPr>
      <p:grpSpPr>
        <a:xfrm>
          <a:off x="0" y="0"/>
          <a:ext cx="0" cy="0"/>
          <a:chOff x="0" y="0"/>
          <a:chExt cx="0" cy="0"/>
        </a:xfrm>
      </p:grpSpPr>
      <p:sp>
        <p:nvSpPr>
          <p:cNvPr id="673" name="Google Shape;673;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74" name="Google Shape;674;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0" name="Google Shape;300;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7" name="Google Shape;317;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4" name="Google Shape;334;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1" name="Google Shape;351;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8" name="Google Shape;368;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5" name="Shape 15"/>
        <p:cNvGrpSpPr/>
        <p:nvPr/>
      </p:nvGrpSpPr>
      <p:grpSpPr>
        <a:xfrm>
          <a:off x="0" y="0"/>
          <a:ext cx="0" cy="0"/>
          <a:chOff x="0" y="0"/>
          <a:chExt cx="0" cy="0"/>
        </a:xfrm>
      </p:grpSpPr>
      <p:sp>
        <p:nvSpPr>
          <p:cNvPr id="16" name="Google Shape;16;p29"/>
          <p:cNvSpPr txBox="1"/>
          <p:nvPr>
            <p:ph type="ctrTitle"/>
          </p:nvPr>
        </p:nvSpPr>
        <p:spPr>
          <a:xfrm>
            <a:off x="685800" y="2130428"/>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9"/>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9"/>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9"/>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72" name="Shape 72"/>
        <p:cNvGrpSpPr/>
        <p:nvPr/>
      </p:nvGrpSpPr>
      <p:grpSpPr>
        <a:xfrm>
          <a:off x="0" y="0"/>
          <a:ext cx="0" cy="0"/>
          <a:chOff x="0" y="0"/>
          <a:chExt cx="0" cy="0"/>
        </a:xfrm>
      </p:grpSpPr>
      <p:sp>
        <p:nvSpPr>
          <p:cNvPr id="73" name="Google Shape;73;p38"/>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8"/>
          <p:cNvSpPr txBox="1"/>
          <p:nvPr>
            <p:ph idx="1" type="body"/>
          </p:nvPr>
        </p:nvSpPr>
        <p:spPr>
          <a:xfrm rot="5400000">
            <a:off x="2309018"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38"/>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8"/>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8"/>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8" name="Shape 78"/>
        <p:cNvGrpSpPr/>
        <p:nvPr/>
      </p:nvGrpSpPr>
      <p:grpSpPr>
        <a:xfrm>
          <a:off x="0" y="0"/>
          <a:ext cx="0" cy="0"/>
          <a:chOff x="0" y="0"/>
          <a:chExt cx="0" cy="0"/>
        </a:xfrm>
      </p:grpSpPr>
      <p:sp>
        <p:nvSpPr>
          <p:cNvPr id="79" name="Google Shape;79;p39"/>
          <p:cNvSpPr txBox="1"/>
          <p:nvPr>
            <p:ph type="title"/>
          </p:nvPr>
        </p:nvSpPr>
        <p:spPr>
          <a:xfrm rot="5400000">
            <a:off x="4732337"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9"/>
          <p:cNvSpPr txBox="1"/>
          <p:nvPr>
            <p:ph idx="1" type="body"/>
          </p:nvPr>
        </p:nvSpPr>
        <p:spPr>
          <a:xfrm rot="5400000">
            <a:off x="541338" y="190502"/>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39"/>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9"/>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9"/>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87" name="Shape 87"/>
        <p:cNvGrpSpPr/>
        <p:nvPr/>
      </p:nvGrpSpPr>
      <p:grpSpPr>
        <a:xfrm>
          <a:off x="0" y="0"/>
          <a:ext cx="0" cy="0"/>
          <a:chOff x="0" y="0"/>
          <a:chExt cx="0" cy="0"/>
        </a:xfrm>
      </p:grpSpPr>
      <p:sp>
        <p:nvSpPr>
          <p:cNvPr id="88" name="Google Shape;88;p41"/>
          <p:cNvSpPr txBox="1"/>
          <p:nvPr>
            <p:ph type="ctrTitle"/>
          </p:nvPr>
        </p:nvSpPr>
        <p:spPr>
          <a:xfrm>
            <a:off x="685800" y="2130429"/>
            <a:ext cx="7772400" cy="1470025"/>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9" name="Google Shape;89;p4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marR="0" rtl="0" algn="ctr">
              <a:spcBef>
                <a:spcPts val="853"/>
              </a:spcBef>
              <a:spcAft>
                <a:spcPts val="0"/>
              </a:spcAft>
              <a:buClr>
                <a:srgbClr val="888888"/>
              </a:buClr>
              <a:buSzPts val="4267"/>
              <a:buFont typeface="Arial"/>
              <a:buNone/>
              <a:defRPr b="0" i="0" sz="4267" u="none" cap="none" strike="noStrike">
                <a:solidFill>
                  <a:srgbClr val="888888"/>
                </a:solidFill>
                <a:latin typeface="Calibri"/>
                <a:ea typeface="Calibri"/>
                <a:cs typeface="Calibri"/>
                <a:sym typeface="Calibri"/>
              </a:defRPr>
            </a:lvl1pPr>
            <a:lvl2pPr lvl="1" marR="0" rtl="0" algn="ctr">
              <a:spcBef>
                <a:spcPts val="747"/>
              </a:spcBef>
              <a:spcAft>
                <a:spcPts val="0"/>
              </a:spcAft>
              <a:buClr>
                <a:srgbClr val="888888"/>
              </a:buClr>
              <a:buSzPts val="3733"/>
              <a:buFont typeface="Arial"/>
              <a:buNone/>
              <a:defRPr b="0" i="0" sz="3733" u="none" cap="none" strike="noStrike">
                <a:solidFill>
                  <a:srgbClr val="888888"/>
                </a:solidFill>
                <a:latin typeface="Calibri"/>
                <a:ea typeface="Calibri"/>
                <a:cs typeface="Calibri"/>
                <a:sym typeface="Calibri"/>
              </a:defRPr>
            </a:lvl2pPr>
            <a:lvl3pPr lvl="2" marR="0" rtl="0" algn="ctr">
              <a:spcBef>
                <a:spcPts val="640"/>
              </a:spcBef>
              <a:spcAft>
                <a:spcPts val="0"/>
              </a:spcAft>
              <a:buClr>
                <a:srgbClr val="888888"/>
              </a:buClr>
              <a:buSzPts val="3200"/>
              <a:buFont typeface="Arial"/>
              <a:buNone/>
              <a:defRPr b="0" i="0" sz="3200" u="none" cap="none" strike="noStrike">
                <a:solidFill>
                  <a:srgbClr val="888888"/>
                </a:solidFill>
                <a:latin typeface="Calibri"/>
                <a:ea typeface="Calibri"/>
                <a:cs typeface="Calibri"/>
                <a:sym typeface="Calibri"/>
              </a:defRPr>
            </a:lvl3pPr>
            <a:lvl4pPr lvl="3" marR="0" rtl="0" algn="ctr">
              <a:spcBef>
                <a:spcPts val="533"/>
              </a:spcBef>
              <a:spcAft>
                <a:spcPts val="0"/>
              </a:spcAft>
              <a:buClr>
                <a:srgbClr val="888888"/>
              </a:buClr>
              <a:buSzPts val="2667"/>
              <a:buFont typeface="Arial"/>
              <a:buNone/>
              <a:defRPr b="0" i="0" sz="2667" u="none" cap="none" strike="noStrike">
                <a:solidFill>
                  <a:srgbClr val="888888"/>
                </a:solidFill>
                <a:latin typeface="Calibri"/>
                <a:ea typeface="Calibri"/>
                <a:cs typeface="Calibri"/>
                <a:sym typeface="Calibri"/>
              </a:defRPr>
            </a:lvl4pPr>
            <a:lvl5pPr lvl="4" marR="0" rtl="0" algn="ctr">
              <a:spcBef>
                <a:spcPts val="533"/>
              </a:spcBef>
              <a:spcAft>
                <a:spcPts val="0"/>
              </a:spcAft>
              <a:buClr>
                <a:srgbClr val="888888"/>
              </a:buClr>
              <a:buSzPts val="2667"/>
              <a:buFont typeface="Arial"/>
              <a:buNone/>
              <a:defRPr b="0" i="0" sz="2667" u="none" cap="none" strike="noStrike">
                <a:solidFill>
                  <a:srgbClr val="888888"/>
                </a:solidFill>
                <a:latin typeface="Calibri"/>
                <a:ea typeface="Calibri"/>
                <a:cs typeface="Calibri"/>
                <a:sym typeface="Calibri"/>
              </a:defRPr>
            </a:lvl5pPr>
            <a:lvl6pPr lvl="5" marR="0" rtl="0" algn="ctr">
              <a:spcBef>
                <a:spcPts val="533"/>
              </a:spcBef>
              <a:spcAft>
                <a:spcPts val="0"/>
              </a:spcAft>
              <a:buClr>
                <a:srgbClr val="888888"/>
              </a:buClr>
              <a:buSzPts val="2667"/>
              <a:buFont typeface="Arial"/>
              <a:buNone/>
              <a:defRPr b="0" i="0" sz="2667" u="none" cap="none" strike="noStrike">
                <a:solidFill>
                  <a:srgbClr val="888888"/>
                </a:solidFill>
                <a:latin typeface="Calibri"/>
                <a:ea typeface="Calibri"/>
                <a:cs typeface="Calibri"/>
                <a:sym typeface="Calibri"/>
              </a:defRPr>
            </a:lvl6pPr>
            <a:lvl7pPr lvl="6" marR="0" rtl="0" algn="ctr">
              <a:spcBef>
                <a:spcPts val="533"/>
              </a:spcBef>
              <a:spcAft>
                <a:spcPts val="0"/>
              </a:spcAft>
              <a:buClr>
                <a:srgbClr val="888888"/>
              </a:buClr>
              <a:buSzPts val="2667"/>
              <a:buFont typeface="Arial"/>
              <a:buNone/>
              <a:defRPr b="0" i="0" sz="2667" u="none" cap="none" strike="noStrike">
                <a:solidFill>
                  <a:srgbClr val="888888"/>
                </a:solidFill>
                <a:latin typeface="Calibri"/>
                <a:ea typeface="Calibri"/>
                <a:cs typeface="Calibri"/>
                <a:sym typeface="Calibri"/>
              </a:defRPr>
            </a:lvl7pPr>
            <a:lvl8pPr lvl="7" marR="0" rtl="0" algn="ctr">
              <a:spcBef>
                <a:spcPts val="533"/>
              </a:spcBef>
              <a:spcAft>
                <a:spcPts val="0"/>
              </a:spcAft>
              <a:buClr>
                <a:srgbClr val="888888"/>
              </a:buClr>
              <a:buSzPts val="2667"/>
              <a:buFont typeface="Arial"/>
              <a:buNone/>
              <a:defRPr b="0" i="0" sz="2667" u="none" cap="none" strike="noStrike">
                <a:solidFill>
                  <a:srgbClr val="888888"/>
                </a:solidFill>
                <a:latin typeface="Calibri"/>
                <a:ea typeface="Calibri"/>
                <a:cs typeface="Calibri"/>
                <a:sym typeface="Calibri"/>
              </a:defRPr>
            </a:lvl8pPr>
            <a:lvl9pPr lvl="8" marR="0" rtl="0" algn="ctr">
              <a:spcBef>
                <a:spcPts val="533"/>
              </a:spcBef>
              <a:spcAft>
                <a:spcPts val="0"/>
              </a:spcAft>
              <a:buClr>
                <a:srgbClr val="888888"/>
              </a:buClr>
              <a:buSzPts val="2667"/>
              <a:buFont typeface="Arial"/>
              <a:buNone/>
              <a:defRPr b="0" i="0" sz="2667" u="none" cap="none" strike="noStrike">
                <a:solidFill>
                  <a:srgbClr val="888888"/>
                </a:solidFill>
                <a:latin typeface="Calibri"/>
                <a:ea typeface="Calibri"/>
                <a:cs typeface="Calibri"/>
                <a:sym typeface="Calibri"/>
              </a:defRPr>
            </a:lvl9pPr>
          </a:lstStyle>
          <a:p/>
        </p:txBody>
      </p:sp>
      <p:sp>
        <p:nvSpPr>
          <p:cNvPr id="90" name="Google Shape;90;p41"/>
          <p:cNvSpPr txBox="1"/>
          <p:nvPr>
            <p:ph idx="10" type="dt"/>
          </p:nvPr>
        </p:nvSpPr>
        <p:spPr>
          <a:xfrm>
            <a:off x="457200" y="6356352"/>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91" name="Google Shape;91;p41"/>
          <p:cNvSpPr txBox="1"/>
          <p:nvPr>
            <p:ph idx="11" type="ftr"/>
          </p:nvPr>
        </p:nvSpPr>
        <p:spPr>
          <a:xfrm>
            <a:off x="3124200" y="6356352"/>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92" name="Google Shape;92;p41"/>
          <p:cNvSpPr txBox="1"/>
          <p:nvPr>
            <p:ph idx="12" type="sldNum"/>
          </p:nvPr>
        </p:nvSpPr>
        <p:spPr>
          <a:xfrm>
            <a:off x="6553200" y="6356352"/>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2400">
                <a:solidFill>
                  <a:schemeClr val="dk1"/>
                </a:solidFill>
                <a:latin typeface="Calibri"/>
                <a:ea typeface="Calibri"/>
                <a:cs typeface="Calibri"/>
                <a:sym typeface="Calibri"/>
              </a:defRPr>
            </a:lvl1pPr>
            <a:lvl2pPr indent="0" lvl="1" marL="0" marR="0" rtl="0" algn="l">
              <a:spcBef>
                <a:spcPts val="0"/>
              </a:spcBef>
              <a:buNone/>
              <a:defRPr sz="2400">
                <a:solidFill>
                  <a:schemeClr val="dk1"/>
                </a:solidFill>
                <a:latin typeface="Calibri"/>
                <a:ea typeface="Calibri"/>
                <a:cs typeface="Calibri"/>
                <a:sym typeface="Calibri"/>
              </a:defRPr>
            </a:lvl2pPr>
            <a:lvl3pPr indent="0" lvl="2" marL="0" marR="0" rtl="0" algn="l">
              <a:spcBef>
                <a:spcPts val="0"/>
              </a:spcBef>
              <a:buNone/>
              <a:defRPr sz="2400">
                <a:solidFill>
                  <a:schemeClr val="dk1"/>
                </a:solidFill>
                <a:latin typeface="Calibri"/>
                <a:ea typeface="Calibri"/>
                <a:cs typeface="Calibri"/>
                <a:sym typeface="Calibri"/>
              </a:defRPr>
            </a:lvl3pPr>
            <a:lvl4pPr indent="0" lvl="3" marL="0" marR="0" rtl="0" algn="l">
              <a:spcBef>
                <a:spcPts val="0"/>
              </a:spcBef>
              <a:buNone/>
              <a:defRPr sz="2400">
                <a:solidFill>
                  <a:schemeClr val="dk1"/>
                </a:solidFill>
                <a:latin typeface="Calibri"/>
                <a:ea typeface="Calibri"/>
                <a:cs typeface="Calibri"/>
                <a:sym typeface="Calibri"/>
              </a:defRPr>
            </a:lvl4pPr>
            <a:lvl5pPr indent="0" lvl="4" marL="0" marR="0" rtl="0" algn="l">
              <a:spcBef>
                <a:spcPts val="0"/>
              </a:spcBef>
              <a:buNone/>
              <a:defRPr sz="2400">
                <a:solidFill>
                  <a:schemeClr val="dk1"/>
                </a:solidFill>
                <a:latin typeface="Calibri"/>
                <a:ea typeface="Calibri"/>
                <a:cs typeface="Calibri"/>
                <a:sym typeface="Calibri"/>
              </a:defRPr>
            </a:lvl5pPr>
            <a:lvl6pPr indent="0" lvl="5" marL="0" marR="0" rtl="0" algn="l">
              <a:spcBef>
                <a:spcPts val="0"/>
              </a:spcBef>
              <a:buNone/>
              <a:defRPr sz="2400">
                <a:solidFill>
                  <a:schemeClr val="dk1"/>
                </a:solidFill>
                <a:latin typeface="Calibri"/>
                <a:ea typeface="Calibri"/>
                <a:cs typeface="Calibri"/>
                <a:sym typeface="Calibri"/>
              </a:defRPr>
            </a:lvl6pPr>
            <a:lvl7pPr indent="0" lvl="6" marL="0" marR="0" rtl="0" algn="l">
              <a:spcBef>
                <a:spcPts val="0"/>
              </a:spcBef>
              <a:buNone/>
              <a:defRPr sz="2400">
                <a:solidFill>
                  <a:schemeClr val="dk1"/>
                </a:solidFill>
                <a:latin typeface="Calibri"/>
                <a:ea typeface="Calibri"/>
                <a:cs typeface="Calibri"/>
                <a:sym typeface="Calibri"/>
              </a:defRPr>
            </a:lvl7pPr>
            <a:lvl8pPr indent="0" lvl="7" marL="0" marR="0" rtl="0" algn="l">
              <a:spcBef>
                <a:spcPts val="0"/>
              </a:spcBef>
              <a:buNone/>
              <a:defRPr sz="2400">
                <a:solidFill>
                  <a:schemeClr val="dk1"/>
                </a:solidFill>
                <a:latin typeface="Calibri"/>
                <a:ea typeface="Calibri"/>
                <a:cs typeface="Calibri"/>
                <a:sym typeface="Calibri"/>
              </a:defRPr>
            </a:lvl8pPr>
            <a:lvl9pPr indent="0" lvl="8" marL="0" marR="0" rtl="0" algn="l">
              <a:spcBef>
                <a:spcPts val="0"/>
              </a:spcBef>
              <a:buNone/>
              <a:defRPr sz="2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93" name="Shape 93"/>
        <p:cNvGrpSpPr/>
        <p:nvPr/>
      </p:nvGrpSpPr>
      <p:grpSpPr>
        <a:xfrm>
          <a:off x="0" y="0"/>
          <a:ext cx="0" cy="0"/>
          <a:chOff x="0" y="0"/>
          <a:chExt cx="0" cy="0"/>
        </a:xfrm>
      </p:grpSpPr>
      <p:sp>
        <p:nvSpPr>
          <p:cNvPr id="94" name="Google Shape;94;p42"/>
          <p:cNvSpPr txBox="1"/>
          <p:nvPr>
            <p:ph type="title"/>
          </p:nvPr>
        </p:nvSpPr>
        <p:spPr>
          <a:xfrm>
            <a:off x="457200" y="274639"/>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5" name="Google Shape;95;p42"/>
          <p:cNvSpPr txBox="1"/>
          <p:nvPr>
            <p:ph idx="1" type="body"/>
          </p:nvPr>
        </p:nvSpPr>
        <p:spPr>
          <a:xfrm>
            <a:off x="457200" y="1600201"/>
            <a:ext cx="8229600" cy="4525963"/>
          </a:xfrm>
          <a:prstGeom prst="rect">
            <a:avLst/>
          </a:prstGeom>
          <a:noFill/>
          <a:ln>
            <a:noFill/>
          </a:ln>
        </p:spPr>
        <p:txBody>
          <a:bodyPr anchorCtr="0" anchor="t" bIns="45700" lIns="91425" spcFirstLastPara="1" rIns="91425" wrap="square" tIns="45700">
            <a:noAutofit/>
          </a:bodyPr>
          <a:lstStyle>
            <a:lvl1pPr indent="-499554" lvl="0" marL="457200" marR="0" rtl="0" algn="l">
              <a:spcBef>
                <a:spcPts val="853"/>
              </a:spcBef>
              <a:spcAft>
                <a:spcPts val="0"/>
              </a:spcAft>
              <a:buClr>
                <a:schemeClr val="dk1"/>
              </a:buClr>
              <a:buSzPts val="4267"/>
              <a:buFont typeface="Arial"/>
              <a:buChar char="•"/>
              <a:defRPr b="0" i="0" sz="4267" u="none" cap="none" strike="noStrike">
                <a:solidFill>
                  <a:schemeClr val="dk1"/>
                </a:solidFill>
                <a:latin typeface="Calibri"/>
                <a:ea typeface="Calibri"/>
                <a:cs typeface="Calibri"/>
                <a:sym typeface="Calibri"/>
              </a:defRPr>
            </a:lvl1pPr>
            <a:lvl2pPr indent="-465645" lvl="1" marL="914400" marR="0" rtl="0" algn="l">
              <a:spcBef>
                <a:spcPts val="747"/>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2pPr>
            <a:lvl3pPr indent="-431800" lvl="2" marL="13716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3pPr>
            <a:lvl4pPr indent="-397954" lvl="3" marL="18288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4pPr>
            <a:lvl5pPr indent="-397954" lvl="4" marL="22860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5pPr>
            <a:lvl6pPr indent="-397954" lvl="5" marL="27432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6pPr>
            <a:lvl7pPr indent="-397954" lvl="6" marL="32004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7pPr>
            <a:lvl8pPr indent="-397954" lvl="7" marL="36576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8pPr>
            <a:lvl9pPr indent="-397954" lvl="8" marL="41148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9pPr>
          </a:lstStyle>
          <a:p/>
        </p:txBody>
      </p:sp>
      <p:sp>
        <p:nvSpPr>
          <p:cNvPr id="96" name="Google Shape;96;p42"/>
          <p:cNvSpPr txBox="1"/>
          <p:nvPr>
            <p:ph idx="10" type="dt"/>
          </p:nvPr>
        </p:nvSpPr>
        <p:spPr>
          <a:xfrm>
            <a:off x="457200" y="6356352"/>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97" name="Google Shape;97;p42"/>
          <p:cNvSpPr txBox="1"/>
          <p:nvPr>
            <p:ph idx="11" type="ftr"/>
          </p:nvPr>
        </p:nvSpPr>
        <p:spPr>
          <a:xfrm>
            <a:off x="3124200" y="6356352"/>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98" name="Google Shape;98;p42"/>
          <p:cNvSpPr txBox="1"/>
          <p:nvPr>
            <p:ph idx="12" type="sldNum"/>
          </p:nvPr>
        </p:nvSpPr>
        <p:spPr>
          <a:xfrm>
            <a:off x="6553200" y="6356352"/>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2400">
                <a:solidFill>
                  <a:schemeClr val="dk1"/>
                </a:solidFill>
                <a:latin typeface="Calibri"/>
                <a:ea typeface="Calibri"/>
                <a:cs typeface="Calibri"/>
                <a:sym typeface="Calibri"/>
              </a:defRPr>
            </a:lvl1pPr>
            <a:lvl2pPr indent="0" lvl="1" marL="0" marR="0" rtl="0" algn="l">
              <a:spcBef>
                <a:spcPts val="0"/>
              </a:spcBef>
              <a:buNone/>
              <a:defRPr sz="2400">
                <a:solidFill>
                  <a:schemeClr val="dk1"/>
                </a:solidFill>
                <a:latin typeface="Calibri"/>
                <a:ea typeface="Calibri"/>
                <a:cs typeface="Calibri"/>
                <a:sym typeface="Calibri"/>
              </a:defRPr>
            </a:lvl2pPr>
            <a:lvl3pPr indent="0" lvl="2" marL="0" marR="0" rtl="0" algn="l">
              <a:spcBef>
                <a:spcPts val="0"/>
              </a:spcBef>
              <a:buNone/>
              <a:defRPr sz="2400">
                <a:solidFill>
                  <a:schemeClr val="dk1"/>
                </a:solidFill>
                <a:latin typeface="Calibri"/>
                <a:ea typeface="Calibri"/>
                <a:cs typeface="Calibri"/>
                <a:sym typeface="Calibri"/>
              </a:defRPr>
            </a:lvl3pPr>
            <a:lvl4pPr indent="0" lvl="3" marL="0" marR="0" rtl="0" algn="l">
              <a:spcBef>
                <a:spcPts val="0"/>
              </a:spcBef>
              <a:buNone/>
              <a:defRPr sz="2400">
                <a:solidFill>
                  <a:schemeClr val="dk1"/>
                </a:solidFill>
                <a:latin typeface="Calibri"/>
                <a:ea typeface="Calibri"/>
                <a:cs typeface="Calibri"/>
                <a:sym typeface="Calibri"/>
              </a:defRPr>
            </a:lvl4pPr>
            <a:lvl5pPr indent="0" lvl="4" marL="0" marR="0" rtl="0" algn="l">
              <a:spcBef>
                <a:spcPts val="0"/>
              </a:spcBef>
              <a:buNone/>
              <a:defRPr sz="2400">
                <a:solidFill>
                  <a:schemeClr val="dk1"/>
                </a:solidFill>
                <a:latin typeface="Calibri"/>
                <a:ea typeface="Calibri"/>
                <a:cs typeface="Calibri"/>
                <a:sym typeface="Calibri"/>
              </a:defRPr>
            </a:lvl5pPr>
            <a:lvl6pPr indent="0" lvl="5" marL="0" marR="0" rtl="0" algn="l">
              <a:spcBef>
                <a:spcPts val="0"/>
              </a:spcBef>
              <a:buNone/>
              <a:defRPr sz="2400">
                <a:solidFill>
                  <a:schemeClr val="dk1"/>
                </a:solidFill>
                <a:latin typeface="Calibri"/>
                <a:ea typeface="Calibri"/>
                <a:cs typeface="Calibri"/>
                <a:sym typeface="Calibri"/>
              </a:defRPr>
            </a:lvl6pPr>
            <a:lvl7pPr indent="0" lvl="6" marL="0" marR="0" rtl="0" algn="l">
              <a:spcBef>
                <a:spcPts val="0"/>
              </a:spcBef>
              <a:buNone/>
              <a:defRPr sz="2400">
                <a:solidFill>
                  <a:schemeClr val="dk1"/>
                </a:solidFill>
                <a:latin typeface="Calibri"/>
                <a:ea typeface="Calibri"/>
                <a:cs typeface="Calibri"/>
                <a:sym typeface="Calibri"/>
              </a:defRPr>
            </a:lvl7pPr>
            <a:lvl8pPr indent="0" lvl="7" marL="0" marR="0" rtl="0" algn="l">
              <a:spcBef>
                <a:spcPts val="0"/>
              </a:spcBef>
              <a:buNone/>
              <a:defRPr sz="2400">
                <a:solidFill>
                  <a:schemeClr val="dk1"/>
                </a:solidFill>
                <a:latin typeface="Calibri"/>
                <a:ea typeface="Calibri"/>
                <a:cs typeface="Calibri"/>
                <a:sym typeface="Calibri"/>
              </a:defRPr>
            </a:lvl8pPr>
            <a:lvl9pPr indent="0" lvl="8" marL="0" marR="0" rtl="0" algn="l">
              <a:spcBef>
                <a:spcPts val="0"/>
              </a:spcBef>
              <a:buNone/>
              <a:defRPr sz="2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99" name="Shape 99"/>
        <p:cNvGrpSpPr/>
        <p:nvPr/>
      </p:nvGrpSpPr>
      <p:grpSpPr>
        <a:xfrm>
          <a:off x="0" y="0"/>
          <a:ext cx="0" cy="0"/>
          <a:chOff x="0" y="0"/>
          <a:chExt cx="0" cy="0"/>
        </a:xfrm>
      </p:grpSpPr>
      <p:sp>
        <p:nvSpPr>
          <p:cNvPr id="100" name="Google Shape;100;p43"/>
          <p:cNvSpPr txBox="1"/>
          <p:nvPr>
            <p:ph type="title"/>
          </p:nvPr>
        </p:nvSpPr>
        <p:spPr>
          <a:xfrm>
            <a:off x="722313" y="4406901"/>
            <a:ext cx="7772400" cy="136207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Clr>
                <a:schemeClr val="dk1"/>
              </a:buClr>
              <a:buSzPts val="5333"/>
              <a:buFont typeface="Calibri"/>
              <a:buNone/>
              <a:defRPr b="1" i="0" sz="5333"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01" name="Google Shape;101;p43"/>
          <p:cNvSpPr txBox="1"/>
          <p:nvPr>
            <p:ph idx="1" type="body"/>
          </p:nvPr>
        </p:nvSpPr>
        <p:spPr>
          <a:xfrm>
            <a:off x="722313" y="2906715"/>
            <a:ext cx="7772400" cy="1500187"/>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533"/>
              </a:spcBef>
              <a:spcAft>
                <a:spcPts val="0"/>
              </a:spcAft>
              <a:buClr>
                <a:srgbClr val="888888"/>
              </a:buClr>
              <a:buSzPts val="2667"/>
              <a:buFont typeface="Arial"/>
              <a:buNone/>
              <a:defRPr b="0" i="0" sz="2667" u="none" cap="none" strike="noStrike">
                <a:solidFill>
                  <a:srgbClr val="888888"/>
                </a:solidFill>
                <a:latin typeface="Calibri"/>
                <a:ea typeface="Calibri"/>
                <a:cs typeface="Calibri"/>
                <a:sym typeface="Calibri"/>
              </a:defRPr>
            </a:lvl1pPr>
            <a:lvl2pPr indent="-228600" lvl="1" marL="914400" marR="0" rtl="0" algn="l">
              <a:spcBef>
                <a:spcPts val="48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2pPr>
            <a:lvl3pPr indent="-228600" lvl="2" marL="1371600" marR="0" rtl="0" algn="l">
              <a:spcBef>
                <a:spcPts val="427"/>
              </a:spcBef>
              <a:spcAft>
                <a:spcPts val="0"/>
              </a:spcAft>
              <a:buClr>
                <a:srgbClr val="888888"/>
              </a:buClr>
              <a:buSzPts val="2133"/>
              <a:buFont typeface="Arial"/>
              <a:buNone/>
              <a:defRPr b="0" i="0" sz="2133" u="none" cap="none" strike="noStrike">
                <a:solidFill>
                  <a:srgbClr val="888888"/>
                </a:solidFill>
                <a:latin typeface="Calibri"/>
                <a:ea typeface="Calibri"/>
                <a:cs typeface="Calibri"/>
                <a:sym typeface="Calibri"/>
              </a:defRPr>
            </a:lvl3pPr>
            <a:lvl4pPr indent="-228600" lvl="3" marL="1828800" marR="0" rtl="0" algn="l">
              <a:spcBef>
                <a:spcPts val="373"/>
              </a:spcBef>
              <a:spcAft>
                <a:spcPts val="0"/>
              </a:spcAft>
              <a:buClr>
                <a:srgbClr val="888888"/>
              </a:buClr>
              <a:buSzPts val="1867"/>
              <a:buFont typeface="Arial"/>
              <a:buNone/>
              <a:defRPr b="0" i="0" sz="1867" u="none" cap="none" strike="noStrike">
                <a:solidFill>
                  <a:srgbClr val="888888"/>
                </a:solidFill>
                <a:latin typeface="Calibri"/>
                <a:ea typeface="Calibri"/>
                <a:cs typeface="Calibri"/>
                <a:sym typeface="Calibri"/>
              </a:defRPr>
            </a:lvl4pPr>
            <a:lvl5pPr indent="-228600" lvl="4" marL="2286000" marR="0" rtl="0" algn="l">
              <a:spcBef>
                <a:spcPts val="373"/>
              </a:spcBef>
              <a:spcAft>
                <a:spcPts val="0"/>
              </a:spcAft>
              <a:buClr>
                <a:srgbClr val="888888"/>
              </a:buClr>
              <a:buSzPts val="1867"/>
              <a:buFont typeface="Arial"/>
              <a:buNone/>
              <a:defRPr b="0" i="0" sz="1867" u="none" cap="none" strike="noStrike">
                <a:solidFill>
                  <a:srgbClr val="888888"/>
                </a:solidFill>
                <a:latin typeface="Calibri"/>
                <a:ea typeface="Calibri"/>
                <a:cs typeface="Calibri"/>
                <a:sym typeface="Calibri"/>
              </a:defRPr>
            </a:lvl5pPr>
            <a:lvl6pPr indent="-228600" lvl="5" marL="2743200" marR="0" rtl="0" algn="l">
              <a:spcBef>
                <a:spcPts val="373"/>
              </a:spcBef>
              <a:spcAft>
                <a:spcPts val="0"/>
              </a:spcAft>
              <a:buClr>
                <a:srgbClr val="888888"/>
              </a:buClr>
              <a:buSzPts val="1867"/>
              <a:buFont typeface="Arial"/>
              <a:buNone/>
              <a:defRPr b="0" i="0" sz="1867" u="none" cap="none" strike="noStrike">
                <a:solidFill>
                  <a:srgbClr val="888888"/>
                </a:solidFill>
                <a:latin typeface="Calibri"/>
                <a:ea typeface="Calibri"/>
                <a:cs typeface="Calibri"/>
                <a:sym typeface="Calibri"/>
              </a:defRPr>
            </a:lvl6pPr>
            <a:lvl7pPr indent="-228600" lvl="6" marL="3200400" marR="0" rtl="0" algn="l">
              <a:spcBef>
                <a:spcPts val="373"/>
              </a:spcBef>
              <a:spcAft>
                <a:spcPts val="0"/>
              </a:spcAft>
              <a:buClr>
                <a:srgbClr val="888888"/>
              </a:buClr>
              <a:buSzPts val="1867"/>
              <a:buFont typeface="Arial"/>
              <a:buNone/>
              <a:defRPr b="0" i="0" sz="1867" u="none" cap="none" strike="noStrike">
                <a:solidFill>
                  <a:srgbClr val="888888"/>
                </a:solidFill>
                <a:latin typeface="Calibri"/>
                <a:ea typeface="Calibri"/>
                <a:cs typeface="Calibri"/>
                <a:sym typeface="Calibri"/>
              </a:defRPr>
            </a:lvl7pPr>
            <a:lvl8pPr indent="-228600" lvl="7" marL="3657600" marR="0" rtl="0" algn="l">
              <a:spcBef>
                <a:spcPts val="373"/>
              </a:spcBef>
              <a:spcAft>
                <a:spcPts val="0"/>
              </a:spcAft>
              <a:buClr>
                <a:srgbClr val="888888"/>
              </a:buClr>
              <a:buSzPts val="1867"/>
              <a:buFont typeface="Arial"/>
              <a:buNone/>
              <a:defRPr b="0" i="0" sz="1867" u="none" cap="none" strike="noStrike">
                <a:solidFill>
                  <a:srgbClr val="888888"/>
                </a:solidFill>
                <a:latin typeface="Calibri"/>
                <a:ea typeface="Calibri"/>
                <a:cs typeface="Calibri"/>
                <a:sym typeface="Calibri"/>
              </a:defRPr>
            </a:lvl8pPr>
            <a:lvl9pPr indent="-228600" lvl="8" marL="4114800" marR="0" rtl="0" algn="l">
              <a:spcBef>
                <a:spcPts val="373"/>
              </a:spcBef>
              <a:spcAft>
                <a:spcPts val="0"/>
              </a:spcAft>
              <a:buClr>
                <a:srgbClr val="888888"/>
              </a:buClr>
              <a:buSzPts val="1867"/>
              <a:buFont typeface="Arial"/>
              <a:buNone/>
              <a:defRPr b="0" i="0" sz="1867" u="none" cap="none" strike="noStrike">
                <a:solidFill>
                  <a:srgbClr val="888888"/>
                </a:solidFill>
                <a:latin typeface="Calibri"/>
                <a:ea typeface="Calibri"/>
                <a:cs typeface="Calibri"/>
                <a:sym typeface="Calibri"/>
              </a:defRPr>
            </a:lvl9pPr>
          </a:lstStyle>
          <a:p/>
        </p:txBody>
      </p:sp>
      <p:sp>
        <p:nvSpPr>
          <p:cNvPr id="102" name="Google Shape;102;p43"/>
          <p:cNvSpPr txBox="1"/>
          <p:nvPr>
            <p:ph idx="10" type="dt"/>
          </p:nvPr>
        </p:nvSpPr>
        <p:spPr>
          <a:xfrm>
            <a:off x="457200" y="6356352"/>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03" name="Google Shape;103;p43"/>
          <p:cNvSpPr txBox="1"/>
          <p:nvPr>
            <p:ph idx="11" type="ftr"/>
          </p:nvPr>
        </p:nvSpPr>
        <p:spPr>
          <a:xfrm>
            <a:off x="3124200" y="6356352"/>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04" name="Google Shape;104;p43"/>
          <p:cNvSpPr txBox="1"/>
          <p:nvPr>
            <p:ph idx="12" type="sldNum"/>
          </p:nvPr>
        </p:nvSpPr>
        <p:spPr>
          <a:xfrm>
            <a:off x="6553200" y="6356352"/>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2400">
                <a:solidFill>
                  <a:schemeClr val="dk1"/>
                </a:solidFill>
                <a:latin typeface="Calibri"/>
                <a:ea typeface="Calibri"/>
                <a:cs typeface="Calibri"/>
                <a:sym typeface="Calibri"/>
              </a:defRPr>
            </a:lvl1pPr>
            <a:lvl2pPr indent="0" lvl="1" marL="0" marR="0" rtl="0" algn="l">
              <a:spcBef>
                <a:spcPts val="0"/>
              </a:spcBef>
              <a:buNone/>
              <a:defRPr sz="2400">
                <a:solidFill>
                  <a:schemeClr val="dk1"/>
                </a:solidFill>
                <a:latin typeface="Calibri"/>
                <a:ea typeface="Calibri"/>
                <a:cs typeface="Calibri"/>
                <a:sym typeface="Calibri"/>
              </a:defRPr>
            </a:lvl2pPr>
            <a:lvl3pPr indent="0" lvl="2" marL="0" marR="0" rtl="0" algn="l">
              <a:spcBef>
                <a:spcPts val="0"/>
              </a:spcBef>
              <a:buNone/>
              <a:defRPr sz="2400">
                <a:solidFill>
                  <a:schemeClr val="dk1"/>
                </a:solidFill>
                <a:latin typeface="Calibri"/>
                <a:ea typeface="Calibri"/>
                <a:cs typeface="Calibri"/>
                <a:sym typeface="Calibri"/>
              </a:defRPr>
            </a:lvl3pPr>
            <a:lvl4pPr indent="0" lvl="3" marL="0" marR="0" rtl="0" algn="l">
              <a:spcBef>
                <a:spcPts val="0"/>
              </a:spcBef>
              <a:buNone/>
              <a:defRPr sz="2400">
                <a:solidFill>
                  <a:schemeClr val="dk1"/>
                </a:solidFill>
                <a:latin typeface="Calibri"/>
                <a:ea typeface="Calibri"/>
                <a:cs typeface="Calibri"/>
                <a:sym typeface="Calibri"/>
              </a:defRPr>
            </a:lvl4pPr>
            <a:lvl5pPr indent="0" lvl="4" marL="0" marR="0" rtl="0" algn="l">
              <a:spcBef>
                <a:spcPts val="0"/>
              </a:spcBef>
              <a:buNone/>
              <a:defRPr sz="2400">
                <a:solidFill>
                  <a:schemeClr val="dk1"/>
                </a:solidFill>
                <a:latin typeface="Calibri"/>
                <a:ea typeface="Calibri"/>
                <a:cs typeface="Calibri"/>
                <a:sym typeface="Calibri"/>
              </a:defRPr>
            </a:lvl5pPr>
            <a:lvl6pPr indent="0" lvl="5" marL="0" marR="0" rtl="0" algn="l">
              <a:spcBef>
                <a:spcPts val="0"/>
              </a:spcBef>
              <a:buNone/>
              <a:defRPr sz="2400">
                <a:solidFill>
                  <a:schemeClr val="dk1"/>
                </a:solidFill>
                <a:latin typeface="Calibri"/>
                <a:ea typeface="Calibri"/>
                <a:cs typeface="Calibri"/>
                <a:sym typeface="Calibri"/>
              </a:defRPr>
            </a:lvl6pPr>
            <a:lvl7pPr indent="0" lvl="6" marL="0" marR="0" rtl="0" algn="l">
              <a:spcBef>
                <a:spcPts val="0"/>
              </a:spcBef>
              <a:buNone/>
              <a:defRPr sz="2400">
                <a:solidFill>
                  <a:schemeClr val="dk1"/>
                </a:solidFill>
                <a:latin typeface="Calibri"/>
                <a:ea typeface="Calibri"/>
                <a:cs typeface="Calibri"/>
                <a:sym typeface="Calibri"/>
              </a:defRPr>
            </a:lvl7pPr>
            <a:lvl8pPr indent="0" lvl="7" marL="0" marR="0" rtl="0" algn="l">
              <a:spcBef>
                <a:spcPts val="0"/>
              </a:spcBef>
              <a:buNone/>
              <a:defRPr sz="2400">
                <a:solidFill>
                  <a:schemeClr val="dk1"/>
                </a:solidFill>
                <a:latin typeface="Calibri"/>
                <a:ea typeface="Calibri"/>
                <a:cs typeface="Calibri"/>
                <a:sym typeface="Calibri"/>
              </a:defRPr>
            </a:lvl8pPr>
            <a:lvl9pPr indent="0" lvl="8" marL="0" marR="0" rtl="0" algn="l">
              <a:spcBef>
                <a:spcPts val="0"/>
              </a:spcBef>
              <a:buNone/>
              <a:defRPr sz="2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105" name="Shape 105"/>
        <p:cNvGrpSpPr/>
        <p:nvPr/>
      </p:nvGrpSpPr>
      <p:grpSpPr>
        <a:xfrm>
          <a:off x="0" y="0"/>
          <a:ext cx="0" cy="0"/>
          <a:chOff x="0" y="0"/>
          <a:chExt cx="0" cy="0"/>
        </a:xfrm>
      </p:grpSpPr>
      <p:sp>
        <p:nvSpPr>
          <p:cNvPr id="106" name="Google Shape;106;p44"/>
          <p:cNvSpPr txBox="1"/>
          <p:nvPr>
            <p:ph type="title"/>
          </p:nvPr>
        </p:nvSpPr>
        <p:spPr>
          <a:xfrm>
            <a:off x="457200" y="274639"/>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07" name="Google Shape;107;p44"/>
          <p:cNvSpPr txBox="1"/>
          <p:nvPr>
            <p:ph idx="1" type="body"/>
          </p:nvPr>
        </p:nvSpPr>
        <p:spPr>
          <a:xfrm>
            <a:off x="457200" y="1600201"/>
            <a:ext cx="4038600" cy="4525963"/>
          </a:xfrm>
          <a:prstGeom prst="rect">
            <a:avLst/>
          </a:prstGeom>
          <a:noFill/>
          <a:ln>
            <a:noFill/>
          </a:ln>
        </p:spPr>
        <p:txBody>
          <a:bodyPr anchorCtr="0" anchor="t" bIns="45700" lIns="91425" spcFirstLastPara="1" rIns="91425" wrap="square" tIns="45700">
            <a:noAutofit/>
          </a:bodyPr>
          <a:lstStyle>
            <a:lvl1pPr indent="-465645" lvl="0" marL="457200" marR="0" rtl="0" algn="l">
              <a:spcBef>
                <a:spcPts val="747"/>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1pPr>
            <a:lvl2pPr indent="-431800" lvl="1" marL="9144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397954" lvl="2" marL="13716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108" name="Google Shape;108;p44"/>
          <p:cNvSpPr txBox="1"/>
          <p:nvPr>
            <p:ph idx="2" type="body"/>
          </p:nvPr>
        </p:nvSpPr>
        <p:spPr>
          <a:xfrm>
            <a:off x="4648200" y="1600201"/>
            <a:ext cx="4038600" cy="4525963"/>
          </a:xfrm>
          <a:prstGeom prst="rect">
            <a:avLst/>
          </a:prstGeom>
          <a:noFill/>
          <a:ln>
            <a:noFill/>
          </a:ln>
        </p:spPr>
        <p:txBody>
          <a:bodyPr anchorCtr="0" anchor="t" bIns="45700" lIns="91425" spcFirstLastPara="1" rIns="91425" wrap="square" tIns="45700">
            <a:noAutofit/>
          </a:bodyPr>
          <a:lstStyle>
            <a:lvl1pPr indent="-465645" lvl="0" marL="457200" marR="0" rtl="0" algn="l">
              <a:spcBef>
                <a:spcPts val="747"/>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1pPr>
            <a:lvl2pPr indent="-431800" lvl="1" marL="9144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397954" lvl="2" marL="13716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3pPr>
            <a:lvl4pPr indent="-381000" lvl="3" marL="18288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109" name="Google Shape;109;p44"/>
          <p:cNvSpPr txBox="1"/>
          <p:nvPr>
            <p:ph idx="10" type="dt"/>
          </p:nvPr>
        </p:nvSpPr>
        <p:spPr>
          <a:xfrm>
            <a:off x="457200" y="6356352"/>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10" name="Google Shape;110;p44"/>
          <p:cNvSpPr txBox="1"/>
          <p:nvPr>
            <p:ph idx="11" type="ftr"/>
          </p:nvPr>
        </p:nvSpPr>
        <p:spPr>
          <a:xfrm>
            <a:off x="3124200" y="6356352"/>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11" name="Google Shape;111;p44"/>
          <p:cNvSpPr txBox="1"/>
          <p:nvPr>
            <p:ph idx="12" type="sldNum"/>
          </p:nvPr>
        </p:nvSpPr>
        <p:spPr>
          <a:xfrm>
            <a:off x="6553200" y="6356352"/>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2400">
                <a:solidFill>
                  <a:schemeClr val="dk1"/>
                </a:solidFill>
                <a:latin typeface="Calibri"/>
                <a:ea typeface="Calibri"/>
                <a:cs typeface="Calibri"/>
                <a:sym typeface="Calibri"/>
              </a:defRPr>
            </a:lvl1pPr>
            <a:lvl2pPr indent="0" lvl="1" marL="0" marR="0" rtl="0" algn="l">
              <a:spcBef>
                <a:spcPts val="0"/>
              </a:spcBef>
              <a:buNone/>
              <a:defRPr sz="2400">
                <a:solidFill>
                  <a:schemeClr val="dk1"/>
                </a:solidFill>
                <a:latin typeface="Calibri"/>
                <a:ea typeface="Calibri"/>
                <a:cs typeface="Calibri"/>
                <a:sym typeface="Calibri"/>
              </a:defRPr>
            </a:lvl2pPr>
            <a:lvl3pPr indent="0" lvl="2" marL="0" marR="0" rtl="0" algn="l">
              <a:spcBef>
                <a:spcPts val="0"/>
              </a:spcBef>
              <a:buNone/>
              <a:defRPr sz="2400">
                <a:solidFill>
                  <a:schemeClr val="dk1"/>
                </a:solidFill>
                <a:latin typeface="Calibri"/>
                <a:ea typeface="Calibri"/>
                <a:cs typeface="Calibri"/>
                <a:sym typeface="Calibri"/>
              </a:defRPr>
            </a:lvl3pPr>
            <a:lvl4pPr indent="0" lvl="3" marL="0" marR="0" rtl="0" algn="l">
              <a:spcBef>
                <a:spcPts val="0"/>
              </a:spcBef>
              <a:buNone/>
              <a:defRPr sz="2400">
                <a:solidFill>
                  <a:schemeClr val="dk1"/>
                </a:solidFill>
                <a:latin typeface="Calibri"/>
                <a:ea typeface="Calibri"/>
                <a:cs typeface="Calibri"/>
                <a:sym typeface="Calibri"/>
              </a:defRPr>
            </a:lvl4pPr>
            <a:lvl5pPr indent="0" lvl="4" marL="0" marR="0" rtl="0" algn="l">
              <a:spcBef>
                <a:spcPts val="0"/>
              </a:spcBef>
              <a:buNone/>
              <a:defRPr sz="2400">
                <a:solidFill>
                  <a:schemeClr val="dk1"/>
                </a:solidFill>
                <a:latin typeface="Calibri"/>
                <a:ea typeface="Calibri"/>
                <a:cs typeface="Calibri"/>
                <a:sym typeface="Calibri"/>
              </a:defRPr>
            </a:lvl5pPr>
            <a:lvl6pPr indent="0" lvl="5" marL="0" marR="0" rtl="0" algn="l">
              <a:spcBef>
                <a:spcPts val="0"/>
              </a:spcBef>
              <a:buNone/>
              <a:defRPr sz="2400">
                <a:solidFill>
                  <a:schemeClr val="dk1"/>
                </a:solidFill>
                <a:latin typeface="Calibri"/>
                <a:ea typeface="Calibri"/>
                <a:cs typeface="Calibri"/>
                <a:sym typeface="Calibri"/>
              </a:defRPr>
            </a:lvl6pPr>
            <a:lvl7pPr indent="0" lvl="6" marL="0" marR="0" rtl="0" algn="l">
              <a:spcBef>
                <a:spcPts val="0"/>
              </a:spcBef>
              <a:buNone/>
              <a:defRPr sz="2400">
                <a:solidFill>
                  <a:schemeClr val="dk1"/>
                </a:solidFill>
                <a:latin typeface="Calibri"/>
                <a:ea typeface="Calibri"/>
                <a:cs typeface="Calibri"/>
                <a:sym typeface="Calibri"/>
              </a:defRPr>
            </a:lvl7pPr>
            <a:lvl8pPr indent="0" lvl="7" marL="0" marR="0" rtl="0" algn="l">
              <a:spcBef>
                <a:spcPts val="0"/>
              </a:spcBef>
              <a:buNone/>
              <a:defRPr sz="2400">
                <a:solidFill>
                  <a:schemeClr val="dk1"/>
                </a:solidFill>
                <a:latin typeface="Calibri"/>
                <a:ea typeface="Calibri"/>
                <a:cs typeface="Calibri"/>
                <a:sym typeface="Calibri"/>
              </a:defRPr>
            </a:lvl8pPr>
            <a:lvl9pPr indent="0" lvl="8" marL="0" marR="0" rtl="0" algn="l">
              <a:spcBef>
                <a:spcPts val="0"/>
              </a:spcBef>
              <a:buNone/>
              <a:defRPr sz="2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112" name="Shape 112"/>
        <p:cNvGrpSpPr/>
        <p:nvPr/>
      </p:nvGrpSpPr>
      <p:grpSpPr>
        <a:xfrm>
          <a:off x="0" y="0"/>
          <a:ext cx="0" cy="0"/>
          <a:chOff x="0" y="0"/>
          <a:chExt cx="0" cy="0"/>
        </a:xfrm>
      </p:grpSpPr>
      <p:sp>
        <p:nvSpPr>
          <p:cNvPr id="113" name="Google Shape;113;p45"/>
          <p:cNvSpPr txBox="1"/>
          <p:nvPr>
            <p:ph type="title"/>
          </p:nvPr>
        </p:nvSpPr>
        <p:spPr>
          <a:xfrm>
            <a:off x="457200" y="274639"/>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4" name="Google Shape;114;p45"/>
          <p:cNvSpPr txBox="1"/>
          <p:nvPr>
            <p:ph idx="1" type="body"/>
          </p:nvPr>
        </p:nvSpPr>
        <p:spPr>
          <a:xfrm>
            <a:off x="457202" y="1535113"/>
            <a:ext cx="4040188" cy="639763"/>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640"/>
              </a:spcBef>
              <a:spcAft>
                <a:spcPts val="0"/>
              </a:spcAft>
              <a:buClr>
                <a:schemeClr val="dk1"/>
              </a:buClr>
              <a:buSzPts val="3200"/>
              <a:buFont typeface="Arial"/>
              <a:buNone/>
              <a:defRPr b="1" i="0" sz="3200" u="none" cap="none" strike="noStrike">
                <a:solidFill>
                  <a:schemeClr val="dk1"/>
                </a:solidFill>
                <a:latin typeface="Calibri"/>
                <a:ea typeface="Calibri"/>
                <a:cs typeface="Calibri"/>
                <a:sym typeface="Calibri"/>
              </a:defRPr>
            </a:lvl1pPr>
            <a:lvl2pPr indent="-228600" lvl="1" marL="914400" marR="0" rtl="0" algn="l">
              <a:spcBef>
                <a:spcPts val="533"/>
              </a:spcBef>
              <a:spcAft>
                <a:spcPts val="0"/>
              </a:spcAft>
              <a:buClr>
                <a:schemeClr val="dk1"/>
              </a:buClr>
              <a:buSzPts val="2667"/>
              <a:buFont typeface="Arial"/>
              <a:buNone/>
              <a:defRPr b="1" i="0" sz="2667" u="none" cap="none" strike="noStrike">
                <a:solidFill>
                  <a:schemeClr val="dk1"/>
                </a:solidFill>
                <a:latin typeface="Calibri"/>
                <a:ea typeface="Calibri"/>
                <a:cs typeface="Calibri"/>
                <a:sym typeface="Calibri"/>
              </a:defRPr>
            </a:lvl2pPr>
            <a:lvl3pPr indent="-228600" lvl="2" marL="13716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3pPr>
            <a:lvl4pPr indent="-228600" lvl="3" marL="18288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4pPr>
            <a:lvl5pPr indent="-228600" lvl="4" marL="22860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5pPr>
            <a:lvl6pPr indent="-228600" lvl="5" marL="27432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6pPr>
            <a:lvl7pPr indent="-228600" lvl="6" marL="32004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7pPr>
            <a:lvl8pPr indent="-228600" lvl="7" marL="36576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8pPr>
            <a:lvl9pPr indent="-228600" lvl="8" marL="41148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9pPr>
          </a:lstStyle>
          <a:p/>
        </p:txBody>
      </p:sp>
      <p:sp>
        <p:nvSpPr>
          <p:cNvPr id="115" name="Google Shape;115;p45"/>
          <p:cNvSpPr txBox="1"/>
          <p:nvPr>
            <p:ph idx="2" type="body"/>
          </p:nvPr>
        </p:nvSpPr>
        <p:spPr>
          <a:xfrm>
            <a:off x="457202" y="2174875"/>
            <a:ext cx="4040188" cy="3951288"/>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397954" lvl="1" marL="9144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64045" lvl="3" marL="18288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4pPr>
            <a:lvl5pPr indent="-364045" lvl="4" marL="22860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5pPr>
            <a:lvl6pPr indent="-364045" lvl="5" marL="27432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6pPr>
            <a:lvl7pPr indent="-364045" lvl="6" marL="32004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7pPr>
            <a:lvl8pPr indent="-364045" lvl="7" marL="36576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8pPr>
            <a:lvl9pPr indent="-364045" lvl="8" marL="41148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9pPr>
          </a:lstStyle>
          <a:p/>
        </p:txBody>
      </p:sp>
      <p:sp>
        <p:nvSpPr>
          <p:cNvPr id="116" name="Google Shape;116;p45"/>
          <p:cNvSpPr txBox="1"/>
          <p:nvPr>
            <p:ph idx="3" type="body"/>
          </p:nvPr>
        </p:nvSpPr>
        <p:spPr>
          <a:xfrm>
            <a:off x="4645029" y="1535113"/>
            <a:ext cx="4041775" cy="639763"/>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640"/>
              </a:spcBef>
              <a:spcAft>
                <a:spcPts val="0"/>
              </a:spcAft>
              <a:buClr>
                <a:schemeClr val="dk1"/>
              </a:buClr>
              <a:buSzPts val="3200"/>
              <a:buFont typeface="Arial"/>
              <a:buNone/>
              <a:defRPr b="1" i="0" sz="3200" u="none" cap="none" strike="noStrike">
                <a:solidFill>
                  <a:schemeClr val="dk1"/>
                </a:solidFill>
                <a:latin typeface="Calibri"/>
                <a:ea typeface="Calibri"/>
                <a:cs typeface="Calibri"/>
                <a:sym typeface="Calibri"/>
              </a:defRPr>
            </a:lvl1pPr>
            <a:lvl2pPr indent="-228600" lvl="1" marL="914400" marR="0" rtl="0" algn="l">
              <a:spcBef>
                <a:spcPts val="533"/>
              </a:spcBef>
              <a:spcAft>
                <a:spcPts val="0"/>
              </a:spcAft>
              <a:buClr>
                <a:schemeClr val="dk1"/>
              </a:buClr>
              <a:buSzPts val="2667"/>
              <a:buFont typeface="Arial"/>
              <a:buNone/>
              <a:defRPr b="1" i="0" sz="2667" u="none" cap="none" strike="noStrike">
                <a:solidFill>
                  <a:schemeClr val="dk1"/>
                </a:solidFill>
                <a:latin typeface="Calibri"/>
                <a:ea typeface="Calibri"/>
                <a:cs typeface="Calibri"/>
                <a:sym typeface="Calibri"/>
              </a:defRPr>
            </a:lvl2pPr>
            <a:lvl3pPr indent="-228600" lvl="2" marL="1371600" marR="0" rtl="0" algn="l">
              <a:spcBef>
                <a:spcPts val="48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3pPr>
            <a:lvl4pPr indent="-228600" lvl="3" marL="18288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4pPr>
            <a:lvl5pPr indent="-228600" lvl="4" marL="22860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5pPr>
            <a:lvl6pPr indent="-228600" lvl="5" marL="27432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6pPr>
            <a:lvl7pPr indent="-228600" lvl="6" marL="32004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7pPr>
            <a:lvl8pPr indent="-228600" lvl="7" marL="36576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8pPr>
            <a:lvl9pPr indent="-228600" lvl="8" marL="4114800" marR="0" rtl="0" algn="l">
              <a:spcBef>
                <a:spcPts val="427"/>
              </a:spcBef>
              <a:spcAft>
                <a:spcPts val="0"/>
              </a:spcAft>
              <a:buClr>
                <a:schemeClr val="dk1"/>
              </a:buClr>
              <a:buSzPts val="2133"/>
              <a:buFont typeface="Arial"/>
              <a:buNone/>
              <a:defRPr b="1" i="0" sz="2133" u="none" cap="none" strike="noStrike">
                <a:solidFill>
                  <a:schemeClr val="dk1"/>
                </a:solidFill>
                <a:latin typeface="Calibri"/>
                <a:ea typeface="Calibri"/>
                <a:cs typeface="Calibri"/>
                <a:sym typeface="Calibri"/>
              </a:defRPr>
            </a:lvl9pPr>
          </a:lstStyle>
          <a:p/>
        </p:txBody>
      </p:sp>
      <p:sp>
        <p:nvSpPr>
          <p:cNvPr id="117" name="Google Shape;117;p45"/>
          <p:cNvSpPr txBox="1"/>
          <p:nvPr>
            <p:ph idx="4" type="body"/>
          </p:nvPr>
        </p:nvSpPr>
        <p:spPr>
          <a:xfrm>
            <a:off x="4645029" y="2174875"/>
            <a:ext cx="4041775" cy="3951288"/>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397954" lvl="1" marL="9144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64045" lvl="3" marL="18288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4pPr>
            <a:lvl5pPr indent="-364045" lvl="4" marL="22860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5pPr>
            <a:lvl6pPr indent="-364045" lvl="5" marL="27432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6pPr>
            <a:lvl7pPr indent="-364045" lvl="6" marL="32004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7pPr>
            <a:lvl8pPr indent="-364045" lvl="7" marL="36576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8pPr>
            <a:lvl9pPr indent="-364045" lvl="8" marL="4114800" marR="0" rtl="0" algn="l">
              <a:spcBef>
                <a:spcPts val="427"/>
              </a:spcBef>
              <a:spcAft>
                <a:spcPts val="0"/>
              </a:spcAft>
              <a:buClr>
                <a:schemeClr val="dk1"/>
              </a:buClr>
              <a:buSzPts val="2133"/>
              <a:buFont typeface="Arial"/>
              <a:buChar char="•"/>
              <a:defRPr b="0" i="0" sz="2133" u="none" cap="none" strike="noStrike">
                <a:solidFill>
                  <a:schemeClr val="dk1"/>
                </a:solidFill>
                <a:latin typeface="Calibri"/>
                <a:ea typeface="Calibri"/>
                <a:cs typeface="Calibri"/>
                <a:sym typeface="Calibri"/>
              </a:defRPr>
            </a:lvl9pPr>
          </a:lstStyle>
          <a:p/>
        </p:txBody>
      </p:sp>
      <p:sp>
        <p:nvSpPr>
          <p:cNvPr id="118" name="Google Shape;118;p45"/>
          <p:cNvSpPr txBox="1"/>
          <p:nvPr>
            <p:ph idx="10" type="dt"/>
          </p:nvPr>
        </p:nvSpPr>
        <p:spPr>
          <a:xfrm>
            <a:off x="457200" y="6356352"/>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19" name="Google Shape;119;p45"/>
          <p:cNvSpPr txBox="1"/>
          <p:nvPr>
            <p:ph idx="11" type="ftr"/>
          </p:nvPr>
        </p:nvSpPr>
        <p:spPr>
          <a:xfrm>
            <a:off x="3124200" y="6356352"/>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20" name="Google Shape;120;p45"/>
          <p:cNvSpPr txBox="1"/>
          <p:nvPr>
            <p:ph idx="12" type="sldNum"/>
          </p:nvPr>
        </p:nvSpPr>
        <p:spPr>
          <a:xfrm>
            <a:off x="6553200" y="6356352"/>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2400">
                <a:solidFill>
                  <a:schemeClr val="dk1"/>
                </a:solidFill>
                <a:latin typeface="Calibri"/>
                <a:ea typeface="Calibri"/>
                <a:cs typeface="Calibri"/>
                <a:sym typeface="Calibri"/>
              </a:defRPr>
            </a:lvl1pPr>
            <a:lvl2pPr indent="0" lvl="1" marL="0" marR="0" rtl="0" algn="l">
              <a:spcBef>
                <a:spcPts val="0"/>
              </a:spcBef>
              <a:buNone/>
              <a:defRPr sz="2400">
                <a:solidFill>
                  <a:schemeClr val="dk1"/>
                </a:solidFill>
                <a:latin typeface="Calibri"/>
                <a:ea typeface="Calibri"/>
                <a:cs typeface="Calibri"/>
                <a:sym typeface="Calibri"/>
              </a:defRPr>
            </a:lvl2pPr>
            <a:lvl3pPr indent="0" lvl="2" marL="0" marR="0" rtl="0" algn="l">
              <a:spcBef>
                <a:spcPts val="0"/>
              </a:spcBef>
              <a:buNone/>
              <a:defRPr sz="2400">
                <a:solidFill>
                  <a:schemeClr val="dk1"/>
                </a:solidFill>
                <a:latin typeface="Calibri"/>
                <a:ea typeface="Calibri"/>
                <a:cs typeface="Calibri"/>
                <a:sym typeface="Calibri"/>
              </a:defRPr>
            </a:lvl3pPr>
            <a:lvl4pPr indent="0" lvl="3" marL="0" marR="0" rtl="0" algn="l">
              <a:spcBef>
                <a:spcPts val="0"/>
              </a:spcBef>
              <a:buNone/>
              <a:defRPr sz="2400">
                <a:solidFill>
                  <a:schemeClr val="dk1"/>
                </a:solidFill>
                <a:latin typeface="Calibri"/>
                <a:ea typeface="Calibri"/>
                <a:cs typeface="Calibri"/>
                <a:sym typeface="Calibri"/>
              </a:defRPr>
            </a:lvl4pPr>
            <a:lvl5pPr indent="0" lvl="4" marL="0" marR="0" rtl="0" algn="l">
              <a:spcBef>
                <a:spcPts val="0"/>
              </a:spcBef>
              <a:buNone/>
              <a:defRPr sz="2400">
                <a:solidFill>
                  <a:schemeClr val="dk1"/>
                </a:solidFill>
                <a:latin typeface="Calibri"/>
                <a:ea typeface="Calibri"/>
                <a:cs typeface="Calibri"/>
                <a:sym typeface="Calibri"/>
              </a:defRPr>
            </a:lvl5pPr>
            <a:lvl6pPr indent="0" lvl="5" marL="0" marR="0" rtl="0" algn="l">
              <a:spcBef>
                <a:spcPts val="0"/>
              </a:spcBef>
              <a:buNone/>
              <a:defRPr sz="2400">
                <a:solidFill>
                  <a:schemeClr val="dk1"/>
                </a:solidFill>
                <a:latin typeface="Calibri"/>
                <a:ea typeface="Calibri"/>
                <a:cs typeface="Calibri"/>
                <a:sym typeface="Calibri"/>
              </a:defRPr>
            </a:lvl6pPr>
            <a:lvl7pPr indent="0" lvl="6" marL="0" marR="0" rtl="0" algn="l">
              <a:spcBef>
                <a:spcPts val="0"/>
              </a:spcBef>
              <a:buNone/>
              <a:defRPr sz="2400">
                <a:solidFill>
                  <a:schemeClr val="dk1"/>
                </a:solidFill>
                <a:latin typeface="Calibri"/>
                <a:ea typeface="Calibri"/>
                <a:cs typeface="Calibri"/>
                <a:sym typeface="Calibri"/>
              </a:defRPr>
            </a:lvl7pPr>
            <a:lvl8pPr indent="0" lvl="7" marL="0" marR="0" rtl="0" algn="l">
              <a:spcBef>
                <a:spcPts val="0"/>
              </a:spcBef>
              <a:buNone/>
              <a:defRPr sz="2400">
                <a:solidFill>
                  <a:schemeClr val="dk1"/>
                </a:solidFill>
                <a:latin typeface="Calibri"/>
                <a:ea typeface="Calibri"/>
                <a:cs typeface="Calibri"/>
                <a:sym typeface="Calibri"/>
              </a:defRPr>
            </a:lvl8pPr>
            <a:lvl9pPr indent="0" lvl="8" marL="0" marR="0" rtl="0" algn="l">
              <a:spcBef>
                <a:spcPts val="0"/>
              </a:spcBef>
              <a:buNone/>
              <a:defRPr sz="2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ólo el título" type="titleOnly">
  <p:cSld name="TITLE_ONLY">
    <p:spTree>
      <p:nvGrpSpPr>
        <p:cNvPr id="121" name="Shape 121"/>
        <p:cNvGrpSpPr/>
        <p:nvPr/>
      </p:nvGrpSpPr>
      <p:grpSpPr>
        <a:xfrm>
          <a:off x="0" y="0"/>
          <a:ext cx="0" cy="0"/>
          <a:chOff x="0" y="0"/>
          <a:chExt cx="0" cy="0"/>
        </a:xfrm>
      </p:grpSpPr>
      <p:sp>
        <p:nvSpPr>
          <p:cNvPr id="122" name="Google Shape;122;p46"/>
          <p:cNvSpPr txBox="1"/>
          <p:nvPr>
            <p:ph type="title"/>
          </p:nvPr>
        </p:nvSpPr>
        <p:spPr>
          <a:xfrm>
            <a:off x="457200" y="274639"/>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3" name="Google Shape;123;p46"/>
          <p:cNvSpPr txBox="1"/>
          <p:nvPr>
            <p:ph idx="10" type="dt"/>
          </p:nvPr>
        </p:nvSpPr>
        <p:spPr>
          <a:xfrm>
            <a:off x="457200" y="6356352"/>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24" name="Google Shape;124;p46"/>
          <p:cNvSpPr txBox="1"/>
          <p:nvPr>
            <p:ph idx="11" type="ftr"/>
          </p:nvPr>
        </p:nvSpPr>
        <p:spPr>
          <a:xfrm>
            <a:off x="3124200" y="6356352"/>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25" name="Google Shape;125;p46"/>
          <p:cNvSpPr txBox="1"/>
          <p:nvPr>
            <p:ph idx="12" type="sldNum"/>
          </p:nvPr>
        </p:nvSpPr>
        <p:spPr>
          <a:xfrm>
            <a:off x="6553200" y="6356352"/>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2400">
                <a:solidFill>
                  <a:schemeClr val="dk1"/>
                </a:solidFill>
                <a:latin typeface="Calibri"/>
                <a:ea typeface="Calibri"/>
                <a:cs typeface="Calibri"/>
                <a:sym typeface="Calibri"/>
              </a:defRPr>
            </a:lvl1pPr>
            <a:lvl2pPr indent="0" lvl="1" marL="0" marR="0" rtl="0" algn="l">
              <a:spcBef>
                <a:spcPts val="0"/>
              </a:spcBef>
              <a:buNone/>
              <a:defRPr sz="2400">
                <a:solidFill>
                  <a:schemeClr val="dk1"/>
                </a:solidFill>
                <a:latin typeface="Calibri"/>
                <a:ea typeface="Calibri"/>
                <a:cs typeface="Calibri"/>
                <a:sym typeface="Calibri"/>
              </a:defRPr>
            </a:lvl2pPr>
            <a:lvl3pPr indent="0" lvl="2" marL="0" marR="0" rtl="0" algn="l">
              <a:spcBef>
                <a:spcPts val="0"/>
              </a:spcBef>
              <a:buNone/>
              <a:defRPr sz="2400">
                <a:solidFill>
                  <a:schemeClr val="dk1"/>
                </a:solidFill>
                <a:latin typeface="Calibri"/>
                <a:ea typeface="Calibri"/>
                <a:cs typeface="Calibri"/>
                <a:sym typeface="Calibri"/>
              </a:defRPr>
            </a:lvl3pPr>
            <a:lvl4pPr indent="0" lvl="3" marL="0" marR="0" rtl="0" algn="l">
              <a:spcBef>
                <a:spcPts val="0"/>
              </a:spcBef>
              <a:buNone/>
              <a:defRPr sz="2400">
                <a:solidFill>
                  <a:schemeClr val="dk1"/>
                </a:solidFill>
                <a:latin typeface="Calibri"/>
                <a:ea typeface="Calibri"/>
                <a:cs typeface="Calibri"/>
                <a:sym typeface="Calibri"/>
              </a:defRPr>
            </a:lvl4pPr>
            <a:lvl5pPr indent="0" lvl="4" marL="0" marR="0" rtl="0" algn="l">
              <a:spcBef>
                <a:spcPts val="0"/>
              </a:spcBef>
              <a:buNone/>
              <a:defRPr sz="2400">
                <a:solidFill>
                  <a:schemeClr val="dk1"/>
                </a:solidFill>
                <a:latin typeface="Calibri"/>
                <a:ea typeface="Calibri"/>
                <a:cs typeface="Calibri"/>
                <a:sym typeface="Calibri"/>
              </a:defRPr>
            </a:lvl5pPr>
            <a:lvl6pPr indent="0" lvl="5" marL="0" marR="0" rtl="0" algn="l">
              <a:spcBef>
                <a:spcPts val="0"/>
              </a:spcBef>
              <a:buNone/>
              <a:defRPr sz="2400">
                <a:solidFill>
                  <a:schemeClr val="dk1"/>
                </a:solidFill>
                <a:latin typeface="Calibri"/>
                <a:ea typeface="Calibri"/>
                <a:cs typeface="Calibri"/>
                <a:sym typeface="Calibri"/>
              </a:defRPr>
            </a:lvl6pPr>
            <a:lvl7pPr indent="0" lvl="6" marL="0" marR="0" rtl="0" algn="l">
              <a:spcBef>
                <a:spcPts val="0"/>
              </a:spcBef>
              <a:buNone/>
              <a:defRPr sz="2400">
                <a:solidFill>
                  <a:schemeClr val="dk1"/>
                </a:solidFill>
                <a:latin typeface="Calibri"/>
                <a:ea typeface="Calibri"/>
                <a:cs typeface="Calibri"/>
                <a:sym typeface="Calibri"/>
              </a:defRPr>
            </a:lvl7pPr>
            <a:lvl8pPr indent="0" lvl="7" marL="0" marR="0" rtl="0" algn="l">
              <a:spcBef>
                <a:spcPts val="0"/>
              </a:spcBef>
              <a:buNone/>
              <a:defRPr sz="2400">
                <a:solidFill>
                  <a:schemeClr val="dk1"/>
                </a:solidFill>
                <a:latin typeface="Calibri"/>
                <a:ea typeface="Calibri"/>
                <a:cs typeface="Calibri"/>
                <a:sym typeface="Calibri"/>
              </a:defRPr>
            </a:lvl8pPr>
            <a:lvl9pPr indent="0" lvl="8" marL="0" marR="0" rtl="0" algn="l">
              <a:spcBef>
                <a:spcPts val="0"/>
              </a:spcBef>
              <a:buNone/>
              <a:defRPr sz="2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126" name="Shape 126"/>
        <p:cNvGrpSpPr/>
        <p:nvPr/>
      </p:nvGrpSpPr>
      <p:grpSpPr>
        <a:xfrm>
          <a:off x="0" y="0"/>
          <a:ext cx="0" cy="0"/>
          <a:chOff x="0" y="0"/>
          <a:chExt cx="0" cy="0"/>
        </a:xfrm>
      </p:grpSpPr>
      <p:sp>
        <p:nvSpPr>
          <p:cNvPr id="127" name="Google Shape;127;p47"/>
          <p:cNvSpPr txBox="1"/>
          <p:nvPr>
            <p:ph idx="10" type="dt"/>
          </p:nvPr>
        </p:nvSpPr>
        <p:spPr>
          <a:xfrm>
            <a:off x="457200" y="6356352"/>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28" name="Google Shape;128;p47"/>
          <p:cNvSpPr txBox="1"/>
          <p:nvPr>
            <p:ph idx="11" type="ftr"/>
          </p:nvPr>
        </p:nvSpPr>
        <p:spPr>
          <a:xfrm>
            <a:off x="3124200" y="6356352"/>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29" name="Google Shape;129;p47"/>
          <p:cNvSpPr txBox="1"/>
          <p:nvPr>
            <p:ph idx="12" type="sldNum"/>
          </p:nvPr>
        </p:nvSpPr>
        <p:spPr>
          <a:xfrm>
            <a:off x="6553200" y="6356352"/>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2400">
                <a:solidFill>
                  <a:schemeClr val="dk1"/>
                </a:solidFill>
                <a:latin typeface="Calibri"/>
                <a:ea typeface="Calibri"/>
                <a:cs typeface="Calibri"/>
                <a:sym typeface="Calibri"/>
              </a:defRPr>
            </a:lvl1pPr>
            <a:lvl2pPr indent="0" lvl="1" marL="0" marR="0" rtl="0" algn="l">
              <a:spcBef>
                <a:spcPts val="0"/>
              </a:spcBef>
              <a:buNone/>
              <a:defRPr sz="2400">
                <a:solidFill>
                  <a:schemeClr val="dk1"/>
                </a:solidFill>
                <a:latin typeface="Calibri"/>
                <a:ea typeface="Calibri"/>
                <a:cs typeface="Calibri"/>
                <a:sym typeface="Calibri"/>
              </a:defRPr>
            </a:lvl2pPr>
            <a:lvl3pPr indent="0" lvl="2" marL="0" marR="0" rtl="0" algn="l">
              <a:spcBef>
                <a:spcPts val="0"/>
              </a:spcBef>
              <a:buNone/>
              <a:defRPr sz="2400">
                <a:solidFill>
                  <a:schemeClr val="dk1"/>
                </a:solidFill>
                <a:latin typeface="Calibri"/>
                <a:ea typeface="Calibri"/>
                <a:cs typeface="Calibri"/>
                <a:sym typeface="Calibri"/>
              </a:defRPr>
            </a:lvl3pPr>
            <a:lvl4pPr indent="0" lvl="3" marL="0" marR="0" rtl="0" algn="l">
              <a:spcBef>
                <a:spcPts val="0"/>
              </a:spcBef>
              <a:buNone/>
              <a:defRPr sz="2400">
                <a:solidFill>
                  <a:schemeClr val="dk1"/>
                </a:solidFill>
                <a:latin typeface="Calibri"/>
                <a:ea typeface="Calibri"/>
                <a:cs typeface="Calibri"/>
                <a:sym typeface="Calibri"/>
              </a:defRPr>
            </a:lvl4pPr>
            <a:lvl5pPr indent="0" lvl="4" marL="0" marR="0" rtl="0" algn="l">
              <a:spcBef>
                <a:spcPts val="0"/>
              </a:spcBef>
              <a:buNone/>
              <a:defRPr sz="2400">
                <a:solidFill>
                  <a:schemeClr val="dk1"/>
                </a:solidFill>
                <a:latin typeface="Calibri"/>
                <a:ea typeface="Calibri"/>
                <a:cs typeface="Calibri"/>
                <a:sym typeface="Calibri"/>
              </a:defRPr>
            </a:lvl5pPr>
            <a:lvl6pPr indent="0" lvl="5" marL="0" marR="0" rtl="0" algn="l">
              <a:spcBef>
                <a:spcPts val="0"/>
              </a:spcBef>
              <a:buNone/>
              <a:defRPr sz="2400">
                <a:solidFill>
                  <a:schemeClr val="dk1"/>
                </a:solidFill>
                <a:latin typeface="Calibri"/>
                <a:ea typeface="Calibri"/>
                <a:cs typeface="Calibri"/>
                <a:sym typeface="Calibri"/>
              </a:defRPr>
            </a:lvl6pPr>
            <a:lvl7pPr indent="0" lvl="6" marL="0" marR="0" rtl="0" algn="l">
              <a:spcBef>
                <a:spcPts val="0"/>
              </a:spcBef>
              <a:buNone/>
              <a:defRPr sz="2400">
                <a:solidFill>
                  <a:schemeClr val="dk1"/>
                </a:solidFill>
                <a:latin typeface="Calibri"/>
                <a:ea typeface="Calibri"/>
                <a:cs typeface="Calibri"/>
                <a:sym typeface="Calibri"/>
              </a:defRPr>
            </a:lvl7pPr>
            <a:lvl8pPr indent="0" lvl="7" marL="0" marR="0" rtl="0" algn="l">
              <a:spcBef>
                <a:spcPts val="0"/>
              </a:spcBef>
              <a:buNone/>
              <a:defRPr sz="2400">
                <a:solidFill>
                  <a:schemeClr val="dk1"/>
                </a:solidFill>
                <a:latin typeface="Calibri"/>
                <a:ea typeface="Calibri"/>
                <a:cs typeface="Calibri"/>
                <a:sym typeface="Calibri"/>
              </a:defRPr>
            </a:lvl8pPr>
            <a:lvl9pPr indent="0" lvl="8" marL="0" marR="0" rtl="0" algn="l">
              <a:spcBef>
                <a:spcPts val="0"/>
              </a:spcBef>
              <a:buNone/>
              <a:defRPr sz="2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130" name="Shape 130"/>
        <p:cNvGrpSpPr/>
        <p:nvPr/>
      </p:nvGrpSpPr>
      <p:grpSpPr>
        <a:xfrm>
          <a:off x="0" y="0"/>
          <a:ext cx="0" cy="0"/>
          <a:chOff x="0" y="0"/>
          <a:chExt cx="0" cy="0"/>
        </a:xfrm>
      </p:grpSpPr>
      <p:sp>
        <p:nvSpPr>
          <p:cNvPr id="131" name="Google Shape;131;p48"/>
          <p:cNvSpPr txBox="1"/>
          <p:nvPr>
            <p:ph type="title"/>
          </p:nvPr>
        </p:nvSpPr>
        <p:spPr>
          <a:xfrm>
            <a:off x="457204" y="273049"/>
            <a:ext cx="3008313" cy="1162051"/>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667"/>
              <a:buFont typeface="Calibri"/>
              <a:buNone/>
              <a:defRPr b="1" i="0" sz="2667"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2" name="Google Shape;132;p48"/>
          <p:cNvSpPr txBox="1"/>
          <p:nvPr>
            <p:ph idx="1" type="body"/>
          </p:nvPr>
        </p:nvSpPr>
        <p:spPr>
          <a:xfrm>
            <a:off x="3575053" y="273054"/>
            <a:ext cx="5111751" cy="5853113"/>
          </a:xfrm>
          <a:prstGeom prst="rect">
            <a:avLst/>
          </a:prstGeom>
          <a:noFill/>
          <a:ln>
            <a:noFill/>
          </a:ln>
        </p:spPr>
        <p:txBody>
          <a:bodyPr anchorCtr="0" anchor="t" bIns="45700" lIns="91425" spcFirstLastPara="1" rIns="91425" wrap="square" tIns="45700">
            <a:noAutofit/>
          </a:bodyPr>
          <a:lstStyle>
            <a:lvl1pPr indent="-499554" lvl="0" marL="457200" marR="0" rtl="0" algn="l">
              <a:spcBef>
                <a:spcPts val="853"/>
              </a:spcBef>
              <a:spcAft>
                <a:spcPts val="0"/>
              </a:spcAft>
              <a:buClr>
                <a:schemeClr val="dk1"/>
              </a:buClr>
              <a:buSzPts val="4267"/>
              <a:buFont typeface="Arial"/>
              <a:buChar char="•"/>
              <a:defRPr b="0" i="0" sz="4267" u="none" cap="none" strike="noStrike">
                <a:solidFill>
                  <a:schemeClr val="dk1"/>
                </a:solidFill>
                <a:latin typeface="Calibri"/>
                <a:ea typeface="Calibri"/>
                <a:cs typeface="Calibri"/>
                <a:sym typeface="Calibri"/>
              </a:defRPr>
            </a:lvl1pPr>
            <a:lvl2pPr indent="-465645" lvl="1" marL="914400" marR="0" rtl="0" algn="l">
              <a:spcBef>
                <a:spcPts val="747"/>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2pPr>
            <a:lvl3pPr indent="-431800" lvl="2" marL="13716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3pPr>
            <a:lvl4pPr indent="-397954" lvl="3" marL="18288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4pPr>
            <a:lvl5pPr indent="-397954" lvl="4" marL="22860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5pPr>
            <a:lvl6pPr indent="-397954" lvl="5" marL="27432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6pPr>
            <a:lvl7pPr indent="-397954" lvl="6" marL="32004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7pPr>
            <a:lvl8pPr indent="-397954" lvl="7" marL="36576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8pPr>
            <a:lvl9pPr indent="-397954" lvl="8" marL="41148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9pPr>
          </a:lstStyle>
          <a:p/>
        </p:txBody>
      </p:sp>
      <p:sp>
        <p:nvSpPr>
          <p:cNvPr id="133" name="Google Shape;133;p48"/>
          <p:cNvSpPr txBox="1"/>
          <p:nvPr>
            <p:ph idx="2" type="body"/>
          </p:nvPr>
        </p:nvSpPr>
        <p:spPr>
          <a:xfrm>
            <a:off x="457204" y="1435103"/>
            <a:ext cx="3008313" cy="46910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73"/>
              </a:spcBef>
              <a:spcAft>
                <a:spcPts val="0"/>
              </a:spcAft>
              <a:buClr>
                <a:schemeClr val="dk1"/>
              </a:buClr>
              <a:buSzPts val="1867"/>
              <a:buFont typeface="Arial"/>
              <a:buNone/>
              <a:defRPr b="0" i="0" sz="1867" u="none" cap="none" strike="noStrike">
                <a:solidFill>
                  <a:schemeClr val="dk1"/>
                </a:solidFill>
                <a:latin typeface="Calibri"/>
                <a:ea typeface="Calibri"/>
                <a:cs typeface="Calibri"/>
                <a:sym typeface="Calibri"/>
              </a:defRPr>
            </a:lvl1pPr>
            <a:lvl2pPr indent="-228600" lvl="1" marL="914400" marR="0" rtl="0" algn="l">
              <a:spcBef>
                <a:spcPts val="32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2pPr>
            <a:lvl3pPr indent="-228600" lvl="2" marL="1371600" marR="0" rtl="0" algn="l">
              <a:spcBef>
                <a:spcPts val="267"/>
              </a:spcBef>
              <a:spcAft>
                <a:spcPts val="0"/>
              </a:spcAft>
              <a:buClr>
                <a:schemeClr val="dk1"/>
              </a:buClr>
              <a:buSzPts val="1333"/>
              <a:buFont typeface="Arial"/>
              <a:buNone/>
              <a:defRPr b="0" i="0" sz="1333" u="none" cap="none" strike="noStrike">
                <a:solidFill>
                  <a:schemeClr val="dk1"/>
                </a:solidFill>
                <a:latin typeface="Calibri"/>
                <a:ea typeface="Calibri"/>
                <a:cs typeface="Calibri"/>
                <a:sym typeface="Calibri"/>
              </a:defRPr>
            </a:lvl3pPr>
            <a:lvl4pPr indent="-228600" lvl="3" marL="18288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9pPr>
          </a:lstStyle>
          <a:p/>
        </p:txBody>
      </p:sp>
      <p:sp>
        <p:nvSpPr>
          <p:cNvPr id="134" name="Google Shape;134;p48"/>
          <p:cNvSpPr txBox="1"/>
          <p:nvPr>
            <p:ph idx="10" type="dt"/>
          </p:nvPr>
        </p:nvSpPr>
        <p:spPr>
          <a:xfrm>
            <a:off x="457200" y="6356352"/>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35" name="Google Shape;135;p48"/>
          <p:cNvSpPr txBox="1"/>
          <p:nvPr>
            <p:ph idx="11" type="ftr"/>
          </p:nvPr>
        </p:nvSpPr>
        <p:spPr>
          <a:xfrm>
            <a:off x="3124200" y="6356352"/>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36" name="Google Shape;136;p48"/>
          <p:cNvSpPr txBox="1"/>
          <p:nvPr>
            <p:ph idx="12" type="sldNum"/>
          </p:nvPr>
        </p:nvSpPr>
        <p:spPr>
          <a:xfrm>
            <a:off x="6553200" y="6356352"/>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2400">
                <a:solidFill>
                  <a:schemeClr val="dk1"/>
                </a:solidFill>
                <a:latin typeface="Calibri"/>
                <a:ea typeface="Calibri"/>
                <a:cs typeface="Calibri"/>
                <a:sym typeface="Calibri"/>
              </a:defRPr>
            </a:lvl1pPr>
            <a:lvl2pPr indent="0" lvl="1" marL="0" marR="0" rtl="0" algn="l">
              <a:spcBef>
                <a:spcPts val="0"/>
              </a:spcBef>
              <a:buNone/>
              <a:defRPr sz="2400">
                <a:solidFill>
                  <a:schemeClr val="dk1"/>
                </a:solidFill>
                <a:latin typeface="Calibri"/>
                <a:ea typeface="Calibri"/>
                <a:cs typeface="Calibri"/>
                <a:sym typeface="Calibri"/>
              </a:defRPr>
            </a:lvl2pPr>
            <a:lvl3pPr indent="0" lvl="2" marL="0" marR="0" rtl="0" algn="l">
              <a:spcBef>
                <a:spcPts val="0"/>
              </a:spcBef>
              <a:buNone/>
              <a:defRPr sz="2400">
                <a:solidFill>
                  <a:schemeClr val="dk1"/>
                </a:solidFill>
                <a:latin typeface="Calibri"/>
                <a:ea typeface="Calibri"/>
                <a:cs typeface="Calibri"/>
                <a:sym typeface="Calibri"/>
              </a:defRPr>
            </a:lvl3pPr>
            <a:lvl4pPr indent="0" lvl="3" marL="0" marR="0" rtl="0" algn="l">
              <a:spcBef>
                <a:spcPts val="0"/>
              </a:spcBef>
              <a:buNone/>
              <a:defRPr sz="2400">
                <a:solidFill>
                  <a:schemeClr val="dk1"/>
                </a:solidFill>
                <a:latin typeface="Calibri"/>
                <a:ea typeface="Calibri"/>
                <a:cs typeface="Calibri"/>
                <a:sym typeface="Calibri"/>
              </a:defRPr>
            </a:lvl4pPr>
            <a:lvl5pPr indent="0" lvl="4" marL="0" marR="0" rtl="0" algn="l">
              <a:spcBef>
                <a:spcPts val="0"/>
              </a:spcBef>
              <a:buNone/>
              <a:defRPr sz="2400">
                <a:solidFill>
                  <a:schemeClr val="dk1"/>
                </a:solidFill>
                <a:latin typeface="Calibri"/>
                <a:ea typeface="Calibri"/>
                <a:cs typeface="Calibri"/>
                <a:sym typeface="Calibri"/>
              </a:defRPr>
            </a:lvl5pPr>
            <a:lvl6pPr indent="0" lvl="5" marL="0" marR="0" rtl="0" algn="l">
              <a:spcBef>
                <a:spcPts val="0"/>
              </a:spcBef>
              <a:buNone/>
              <a:defRPr sz="2400">
                <a:solidFill>
                  <a:schemeClr val="dk1"/>
                </a:solidFill>
                <a:latin typeface="Calibri"/>
                <a:ea typeface="Calibri"/>
                <a:cs typeface="Calibri"/>
                <a:sym typeface="Calibri"/>
              </a:defRPr>
            </a:lvl6pPr>
            <a:lvl7pPr indent="0" lvl="6" marL="0" marR="0" rtl="0" algn="l">
              <a:spcBef>
                <a:spcPts val="0"/>
              </a:spcBef>
              <a:buNone/>
              <a:defRPr sz="2400">
                <a:solidFill>
                  <a:schemeClr val="dk1"/>
                </a:solidFill>
                <a:latin typeface="Calibri"/>
                <a:ea typeface="Calibri"/>
                <a:cs typeface="Calibri"/>
                <a:sym typeface="Calibri"/>
              </a:defRPr>
            </a:lvl7pPr>
            <a:lvl8pPr indent="0" lvl="7" marL="0" marR="0" rtl="0" algn="l">
              <a:spcBef>
                <a:spcPts val="0"/>
              </a:spcBef>
              <a:buNone/>
              <a:defRPr sz="2400">
                <a:solidFill>
                  <a:schemeClr val="dk1"/>
                </a:solidFill>
                <a:latin typeface="Calibri"/>
                <a:ea typeface="Calibri"/>
                <a:cs typeface="Calibri"/>
                <a:sym typeface="Calibri"/>
              </a:defRPr>
            </a:lvl8pPr>
            <a:lvl9pPr indent="0" lvl="8" marL="0" marR="0" rtl="0" algn="l">
              <a:spcBef>
                <a:spcPts val="0"/>
              </a:spcBef>
              <a:buNone/>
              <a:defRPr sz="2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21" name="Shape 21"/>
        <p:cNvGrpSpPr/>
        <p:nvPr/>
      </p:nvGrpSpPr>
      <p:grpSpPr>
        <a:xfrm>
          <a:off x="0" y="0"/>
          <a:ext cx="0" cy="0"/>
          <a:chOff x="0" y="0"/>
          <a:chExt cx="0" cy="0"/>
        </a:xfrm>
      </p:grpSpPr>
      <p:sp>
        <p:nvSpPr>
          <p:cNvPr id="22" name="Google Shape;22;p30"/>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0"/>
          <p:cNvSpPr txBox="1"/>
          <p:nvPr>
            <p:ph idx="1" type="body"/>
          </p:nvPr>
        </p:nvSpPr>
        <p:spPr>
          <a:xfrm>
            <a:off x="457200" y="1600201"/>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0"/>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0"/>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0"/>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137" name="Shape 137"/>
        <p:cNvGrpSpPr/>
        <p:nvPr/>
      </p:nvGrpSpPr>
      <p:grpSpPr>
        <a:xfrm>
          <a:off x="0" y="0"/>
          <a:ext cx="0" cy="0"/>
          <a:chOff x="0" y="0"/>
          <a:chExt cx="0" cy="0"/>
        </a:xfrm>
      </p:grpSpPr>
      <p:sp>
        <p:nvSpPr>
          <p:cNvPr id="138" name="Google Shape;138;p49"/>
          <p:cNvSpPr txBox="1"/>
          <p:nvPr>
            <p:ph type="title"/>
          </p:nvPr>
        </p:nvSpPr>
        <p:spPr>
          <a:xfrm>
            <a:off x="1792288" y="4800601"/>
            <a:ext cx="5486400" cy="566739"/>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Clr>
                <a:schemeClr val="dk1"/>
              </a:buClr>
              <a:buSzPts val="2667"/>
              <a:buFont typeface="Calibri"/>
              <a:buNone/>
              <a:defRPr b="1" i="0" sz="2667"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9" name="Google Shape;139;p49"/>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853"/>
              </a:spcBef>
              <a:spcAft>
                <a:spcPts val="0"/>
              </a:spcAft>
              <a:buClr>
                <a:schemeClr val="dk1"/>
              </a:buClr>
              <a:buSzPts val="4267"/>
              <a:buFont typeface="Arial"/>
              <a:buNone/>
              <a:defRPr b="0" i="0" sz="4267" u="none" cap="none" strike="noStrike">
                <a:solidFill>
                  <a:schemeClr val="dk1"/>
                </a:solidFill>
                <a:latin typeface="Calibri"/>
                <a:ea typeface="Calibri"/>
                <a:cs typeface="Calibri"/>
                <a:sym typeface="Calibri"/>
              </a:defRPr>
            </a:lvl1pPr>
            <a:lvl2pPr lvl="1" marR="0" rtl="0" algn="l">
              <a:spcBef>
                <a:spcPts val="747"/>
              </a:spcBef>
              <a:spcAft>
                <a:spcPts val="0"/>
              </a:spcAft>
              <a:buClr>
                <a:schemeClr val="dk1"/>
              </a:buClr>
              <a:buSzPts val="3733"/>
              <a:buFont typeface="Arial"/>
              <a:buNone/>
              <a:defRPr b="0" i="0" sz="3733" u="none" cap="none" strike="noStrike">
                <a:solidFill>
                  <a:schemeClr val="dk1"/>
                </a:solidFill>
                <a:latin typeface="Calibri"/>
                <a:ea typeface="Calibri"/>
                <a:cs typeface="Calibri"/>
                <a:sym typeface="Calibri"/>
              </a:defRPr>
            </a:lvl2pPr>
            <a:lvl3pPr lvl="2"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3pPr>
            <a:lvl4pPr lvl="3" marR="0" rtl="0" algn="l">
              <a:spcBef>
                <a:spcPts val="533"/>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4pPr>
            <a:lvl5pPr lvl="4" marR="0" rtl="0" algn="l">
              <a:spcBef>
                <a:spcPts val="533"/>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5pPr>
            <a:lvl6pPr lvl="5" marR="0" rtl="0" algn="l">
              <a:spcBef>
                <a:spcPts val="533"/>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6pPr>
            <a:lvl7pPr lvl="6" marR="0" rtl="0" algn="l">
              <a:spcBef>
                <a:spcPts val="533"/>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7pPr>
            <a:lvl8pPr lvl="7" marR="0" rtl="0" algn="l">
              <a:spcBef>
                <a:spcPts val="533"/>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8pPr>
            <a:lvl9pPr lvl="8" marR="0" rtl="0" algn="l">
              <a:spcBef>
                <a:spcPts val="533"/>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9pPr>
          </a:lstStyle>
          <a:p/>
        </p:txBody>
      </p:sp>
      <p:sp>
        <p:nvSpPr>
          <p:cNvPr id="140" name="Google Shape;140;p49"/>
          <p:cNvSpPr txBox="1"/>
          <p:nvPr>
            <p:ph idx="1" type="body"/>
          </p:nvPr>
        </p:nvSpPr>
        <p:spPr>
          <a:xfrm>
            <a:off x="1792288" y="5367341"/>
            <a:ext cx="5486400" cy="804863"/>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73"/>
              </a:spcBef>
              <a:spcAft>
                <a:spcPts val="0"/>
              </a:spcAft>
              <a:buClr>
                <a:schemeClr val="dk1"/>
              </a:buClr>
              <a:buSzPts val="1867"/>
              <a:buFont typeface="Arial"/>
              <a:buNone/>
              <a:defRPr b="0" i="0" sz="1867" u="none" cap="none" strike="noStrike">
                <a:solidFill>
                  <a:schemeClr val="dk1"/>
                </a:solidFill>
                <a:latin typeface="Calibri"/>
                <a:ea typeface="Calibri"/>
                <a:cs typeface="Calibri"/>
                <a:sym typeface="Calibri"/>
              </a:defRPr>
            </a:lvl1pPr>
            <a:lvl2pPr indent="-228600" lvl="1" marL="914400" marR="0" rtl="0" algn="l">
              <a:spcBef>
                <a:spcPts val="32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2pPr>
            <a:lvl3pPr indent="-228600" lvl="2" marL="1371600" marR="0" rtl="0" algn="l">
              <a:spcBef>
                <a:spcPts val="267"/>
              </a:spcBef>
              <a:spcAft>
                <a:spcPts val="0"/>
              </a:spcAft>
              <a:buClr>
                <a:schemeClr val="dk1"/>
              </a:buClr>
              <a:buSzPts val="1333"/>
              <a:buFont typeface="Arial"/>
              <a:buNone/>
              <a:defRPr b="0" i="0" sz="1333" u="none" cap="none" strike="noStrike">
                <a:solidFill>
                  <a:schemeClr val="dk1"/>
                </a:solidFill>
                <a:latin typeface="Calibri"/>
                <a:ea typeface="Calibri"/>
                <a:cs typeface="Calibri"/>
                <a:sym typeface="Calibri"/>
              </a:defRPr>
            </a:lvl3pPr>
            <a:lvl4pPr indent="-228600" lvl="3" marL="18288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spcBef>
                <a:spcPts val="24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9pPr>
          </a:lstStyle>
          <a:p/>
        </p:txBody>
      </p:sp>
      <p:sp>
        <p:nvSpPr>
          <p:cNvPr id="141" name="Google Shape;141;p49"/>
          <p:cNvSpPr txBox="1"/>
          <p:nvPr>
            <p:ph idx="10" type="dt"/>
          </p:nvPr>
        </p:nvSpPr>
        <p:spPr>
          <a:xfrm>
            <a:off x="457200" y="6356352"/>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42" name="Google Shape;142;p49"/>
          <p:cNvSpPr txBox="1"/>
          <p:nvPr>
            <p:ph idx="11" type="ftr"/>
          </p:nvPr>
        </p:nvSpPr>
        <p:spPr>
          <a:xfrm>
            <a:off x="3124200" y="6356352"/>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43" name="Google Shape;143;p49"/>
          <p:cNvSpPr txBox="1"/>
          <p:nvPr>
            <p:ph idx="12" type="sldNum"/>
          </p:nvPr>
        </p:nvSpPr>
        <p:spPr>
          <a:xfrm>
            <a:off x="6553200" y="6356352"/>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2400">
                <a:solidFill>
                  <a:schemeClr val="dk1"/>
                </a:solidFill>
                <a:latin typeface="Calibri"/>
                <a:ea typeface="Calibri"/>
                <a:cs typeface="Calibri"/>
                <a:sym typeface="Calibri"/>
              </a:defRPr>
            </a:lvl1pPr>
            <a:lvl2pPr indent="0" lvl="1" marL="0" marR="0" rtl="0" algn="l">
              <a:spcBef>
                <a:spcPts val="0"/>
              </a:spcBef>
              <a:buNone/>
              <a:defRPr sz="2400">
                <a:solidFill>
                  <a:schemeClr val="dk1"/>
                </a:solidFill>
                <a:latin typeface="Calibri"/>
                <a:ea typeface="Calibri"/>
                <a:cs typeface="Calibri"/>
                <a:sym typeface="Calibri"/>
              </a:defRPr>
            </a:lvl2pPr>
            <a:lvl3pPr indent="0" lvl="2" marL="0" marR="0" rtl="0" algn="l">
              <a:spcBef>
                <a:spcPts val="0"/>
              </a:spcBef>
              <a:buNone/>
              <a:defRPr sz="2400">
                <a:solidFill>
                  <a:schemeClr val="dk1"/>
                </a:solidFill>
                <a:latin typeface="Calibri"/>
                <a:ea typeface="Calibri"/>
                <a:cs typeface="Calibri"/>
                <a:sym typeface="Calibri"/>
              </a:defRPr>
            </a:lvl3pPr>
            <a:lvl4pPr indent="0" lvl="3" marL="0" marR="0" rtl="0" algn="l">
              <a:spcBef>
                <a:spcPts val="0"/>
              </a:spcBef>
              <a:buNone/>
              <a:defRPr sz="2400">
                <a:solidFill>
                  <a:schemeClr val="dk1"/>
                </a:solidFill>
                <a:latin typeface="Calibri"/>
                <a:ea typeface="Calibri"/>
                <a:cs typeface="Calibri"/>
                <a:sym typeface="Calibri"/>
              </a:defRPr>
            </a:lvl4pPr>
            <a:lvl5pPr indent="0" lvl="4" marL="0" marR="0" rtl="0" algn="l">
              <a:spcBef>
                <a:spcPts val="0"/>
              </a:spcBef>
              <a:buNone/>
              <a:defRPr sz="2400">
                <a:solidFill>
                  <a:schemeClr val="dk1"/>
                </a:solidFill>
                <a:latin typeface="Calibri"/>
                <a:ea typeface="Calibri"/>
                <a:cs typeface="Calibri"/>
                <a:sym typeface="Calibri"/>
              </a:defRPr>
            </a:lvl5pPr>
            <a:lvl6pPr indent="0" lvl="5" marL="0" marR="0" rtl="0" algn="l">
              <a:spcBef>
                <a:spcPts val="0"/>
              </a:spcBef>
              <a:buNone/>
              <a:defRPr sz="2400">
                <a:solidFill>
                  <a:schemeClr val="dk1"/>
                </a:solidFill>
                <a:latin typeface="Calibri"/>
                <a:ea typeface="Calibri"/>
                <a:cs typeface="Calibri"/>
                <a:sym typeface="Calibri"/>
              </a:defRPr>
            </a:lvl6pPr>
            <a:lvl7pPr indent="0" lvl="6" marL="0" marR="0" rtl="0" algn="l">
              <a:spcBef>
                <a:spcPts val="0"/>
              </a:spcBef>
              <a:buNone/>
              <a:defRPr sz="2400">
                <a:solidFill>
                  <a:schemeClr val="dk1"/>
                </a:solidFill>
                <a:latin typeface="Calibri"/>
                <a:ea typeface="Calibri"/>
                <a:cs typeface="Calibri"/>
                <a:sym typeface="Calibri"/>
              </a:defRPr>
            </a:lvl7pPr>
            <a:lvl8pPr indent="0" lvl="7" marL="0" marR="0" rtl="0" algn="l">
              <a:spcBef>
                <a:spcPts val="0"/>
              </a:spcBef>
              <a:buNone/>
              <a:defRPr sz="2400">
                <a:solidFill>
                  <a:schemeClr val="dk1"/>
                </a:solidFill>
                <a:latin typeface="Calibri"/>
                <a:ea typeface="Calibri"/>
                <a:cs typeface="Calibri"/>
                <a:sym typeface="Calibri"/>
              </a:defRPr>
            </a:lvl8pPr>
            <a:lvl9pPr indent="0" lvl="8" marL="0" marR="0" rtl="0" algn="l">
              <a:spcBef>
                <a:spcPts val="0"/>
              </a:spcBef>
              <a:buNone/>
              <a:defRPr sz="2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144" name="Shape 144"/>
        <p:cNvGrpSpPr/>
        <p:nvPr/>
      </p:nvGrpSpPr>
      <p:grpSpPr>
        <a:xfrm>
          <a:off x="0" y="0"/>
          <a:ext cx="0" cy="0"/>
          <a:chOff x="0" y="0"/>
          <a:chExt cx="0" cy="0"/>
        </a:xfrm>
      </p:grpSpPr>
      <p:sp>
        <p:nvSpPr>
          <p:cNvPr id="145" name="Google Shape;145;p50"/>
          <p:cNvSpPr txBox="1"/>
          <p:nvPr>
            <p:ph type="title"/>
          </p:nvPr>
        </p:nvSpPr>
        <p:spPr>
          <a:xfrm>
            <a:off x="457200" y="274639"/>
            <a:ext cx="8229600" cy="1143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6" name="Google Shape;146;p50"/>
          <p:cNvSpPr txBox="1"/>
          <p:nvPr>
            <p:ph idx="1" type="body"/>
          </p:nvPr>
        </p:nvSpPr>
        <p:spPr>
          <a:xfrm rot="5400000">
            <a:off x="2309018" y="-251618"/>
            <a:ext cx="4525963" cy="8229600"/>
          </a:xfrm>
          <a:prstGeom prst="rect">
            <a:avLst/>
          </a:prstGeom>
          <a:noFill/>
          <a:ln>
            <a:noFill/>
          </a:ln>
        </p:spPr>
        <p:txBody>
          <a:bodyPr anchorCtr="0" anchor="t" bIns="45700" lIns="91425" spcFirstLastPara="1" rIns="91425" wrap="square" tIns="45700">
            <a:noAutofit/>
          </a:bodyPr>
          <a:lstStyle>
            <a:lvl1pPr indent="-499554" lvl="0" marL="457200" marR="0" rtl="0" algn="l">
              <a:spcBef>
                <a:spcPts val="853"/>
              </a:spcBef>
              <a:spcAft>
                <a:spcPts val="0"/>
              </a:spcAft>
              <a:buClr>
                <a:schemeClr val="dk1"/>
              </a:buClr>
              <a:buSzPts val="4267"/>
              <a:buFont typeface="Arial"/>
              <a:buChar char="•"/>
              <a:defRPr b="0" i="0" sz="4267" u="none" cap="none" strike="noStrike">
                <a:solidFill>
                  <a:schemeClr val="dk1"/>
                </a:solidFill>
                <a:latin typeface="Calibri"/>
                <a:ea typeface="Calibri"/>
                <a:cs typeface="Calibri"/>
                <a:sym typeface="Calibri"/>
              </a:defRPr>
            </a:lvl1pPr>
            <a:lvl2pPr indent="-465645" lvl="1" marL="914400" marR="0" rtl="0" algn="l">
              <a:spcBef>
                <a:spcPts val="747"/>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2pPr>
            <a:lvl3pPr indent="-431800" lvl="2" marL="13716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3pPr>
            <a:lvl4pPr indent="-397954" lvl="3" marL="18288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4pPr>
            <a:lvl5pPr indent="-397954" lvl="4" marL="22860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5pPr>
            <a:lvl6pPr indent="-397954" lvl="5" marL="27432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6pPr>
            <a:lvl7pPr indent="-397954" lvl="6" marL="32004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7pPr>
            <a:lvl8pPr indent="-397954" lvl="7" marL="36576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8pPr>
            <a:lvl9pPr indent="-397954" lvl="8" marL="41148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9pPr>
          </a:lstStyle>
          <a:p/>
        </p:txBody>
      </p:sp>
      <p:sp>
        <p:nvSpPr>
          <p:cNvPr id="147" name="Google Shape;147;p50"/>
          <p:cNvSpPr txBox="1"/>
          <p:nvPr>
            <p:ph idx="10" type="dt"/>
          </p:nvPr>
        </p:nvSpPr>
        <p:spPr>
          <a:xfrm>
            <a:off x="457200" y="6356352"/>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48" name="Google Shape;148;p50"/>
          <p:cNvSpPr txBox="1"/>
          <p:nvPr>
            <p:ph idx="11" type="ftr"/>
          </p:nvPr>
        </p:nvSpPr>
        <p:spPr>
          <a:xfrm>
            <a:off x="3124200" y="6356352"/>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49" name="Google Shape;149;p50"/>
          <p:cNvSpPr txBox="1"/>
          <p:nvPr>
            <p:ph idx="12" type="sldNum"/>
          </p:nvPr>
        </p:nvSpPr>
        <p:spPr>
          <a:xfrm>
            <a:off x="6553200" y="6356352"/>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2400">
                <a:solidFill>
                  <a:schemeClr val="dk1"/>
                </a:solidFill>
                <a:latin typeface="Calibri"/>
                <a:ea typeface="Calibri"/>
                <a:cs typeface="Calibri"/>
                <a:sym typeface="Calibri"/>
              </a:defRPr>
            </a:lvl1pPr>
            <a:lvl2pPr indent="0" lvl="1" marL="0" marR="0" rtl="0" algn="l">
              <a:spcBef>
                <a:spcPts val="0"/>
              </a:spcBef>
              <a:buNone/>
              <a:defRPr sz="2400">
                <a:solidFill>
                  <a:schemeClr val="dk1"/>
                </a:solidFill>
                <a:latin typeface="Calibri"/>
                <a:ea typeface="Calibri"/>
                <a:cs typeface="Calibri"/>
                <a:sym typeface="Calibri"/>
              </a:defRPr>
            </a:lvl2pPr>
            <a:lvl3pPr indent="0" lvl="2" marL="0" marR="0" rtl="0" algn="l">
              <a:spcBef>
                <a:spcPts val="0"/>
              </a:spcBef>
              <a:buNone/>
              <a:defRPr sz="2400">
                <a:solidFill>
                  <a:schemeClr val="dk1"/>
                </a:solidFill>
                <a:latin typeface="Calibri"/>
                <a:ea typeface="Calibri"/>
                <a:cs typeface="Calibri"/>
                <a:sym typeface="Calibri"/>
              </a:defRPr>
            </a:lvl3pPr>
            <a:lvl4pPr indent="0" lvl="3" marL="0" marR="0" rtl="0" algn="l">
              <a:spcBef>
                <a:spcPts val="0"/>
              </a:spcBef>
              <a:buNone/>
              <a:defRPr sz="2400">
                <a:solidFill>
                  <a:schemeClr val="dk1"/>
                </a:solidFill>
                <a:latin typeface="Calibri"/>
                <a:ea typeface="Calibri"/>
                <a:cs typeface="Calibri"/>
                <a:sym typeface="Calibri"/>
              </a:defRPr>
            </a:lvl4pPr>
            <a:lvl5pPr indent="0" lvl="4" marL="0" marR="0" rtl="0" algn="l">
              <a:spcBef>
                <a:spcPts val="0"/>
              </a:spcBef>
              <a:buNone/>
              <a:defRPr sz="2400">
                <a:solidFill>
                  <a:schemeClr val="dk1"/>
                </a:solidFill>
                <a:latin typeface="Calibri"/>
                <a:ea typeface="Calibri"/>
                <a:cs typeface="Calibri"/>
                <a:sym typeface="Calibri"/>
              </a:defRPr>
            </a:lvl5pPr>
            <a:lvl6pPr indent="0" lvl="5" marL="0" marR="0" rtl="0" algn="l">
              <a:spcBef>
                <a:spcPts val="0"/>
              </a:spcBef>
              <a:buNone/>
              <a:defRPr sz="2400">
                <a:solidFill>
                  <a:schemeClr val="dk1"/>
                </a:solidFill>
                <a:latin typeface="Calibri"/>
                <a:ea typeface="Calibri"/>
                <a:cs typeface="Calibri"/>
                <a:sym typeface="Calibri"/>
              </a:defRPr>
            </a:lvl6pPr>
            <a:lvl7pPr indent="0" lvl="6" marL="0" marR="0" rtl="0" algn="l">
              <a:spcBef>
                <a:spcPts val="0"/>
              </a:spcBef>
              <a:buNone/>
              <a:defRPr sz="2400">
                <a:solidFill>
                  <a:schemeClr val="dk1"/>
                </a:solidFill>
                <a:latin typeface="Calibri"/>
                <a:ea typeface="Calibri"/>
                <a:cs typeface="Calibri"/>
                <a:sym typeface="Calibri"/>
              </a:defRPr>
            </a:lvl7pPr>
            <a:lvl8pPr indent="0" lvl="7" marL="0" marR="0" rtl="0" algn="l">
              <a:spcBef>
                <a:spcPts val="0"/>
              </a:spcBef>
              <a:buNone/>
              <a:defRPr sz="2400">
                <a:solidFill>
                  <a:schemeClr val="dk1"/>
                </a:solidFill>
                <a:latin typeface="Calibri"/>
                <a:ea typeface="Calibri"/>
                <a:cs typeface="Calibri"/>
                <a:sym typeface="Calibri"/>
              </a:defRPr>
            </a:lvl8pPr>
            <a:lvl9pPr indent="0" lvl="8" marL="0" marR="0" rtl="0" algn="l">
              <a:spcBef>
                <a:spcPts val="0"/>
              </a:spcBef>
              <a:buNone/>
              <a:defRPr sz="2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150" name="Shape 150"/>
        <p:cNvGrpSpPr/>
        <p:nvPr/>
      </p:nvGrpSpPr>
      <p:grpSpPr>
        <a:xfrm>
          <a:off x="0" y="0"/>
          <a:ext cx="0" cy="0"/>
          <a:chOff x="0" y="0"/>
          <a:chExt cx="0" cy="0"/>
        </a:xfrm>
      </p:grpSpPr>
      <p:sp>
        <p:nvSpPr>
          <p:cNvPr id="151" name="Google Shape;151;p51"/>
          <p:cNvSpPr txBox="1"/>
          <p:nvPr>
            <p:ph type="title"/>
          </p:nvPr>
        </p:nvSpPr>
        <p:spPr>
          <a:xfrm rot="5400000">
            <a:off x="4732337" y="2171703"/>
            <a:ext cx="5851525" cy="20574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52" name="Google Shape;152;p51"/>
          <p:cNvSpPr txBox="1"/>
          <p:nvPr>
            <p:ph idx="1" type="body"/>
          </p:nvPr>
        </p:nvSpPr>
        <p:spPr>
          <a:xfrm rot="5400000">
            <a:off x="541338" y="190503"/>
            <a:ext cx="5851525" cy="6019800"/>
          </a:xfrm>
          <a:prstGeom prst="rect">
            <a:avLst/>
          </a:prstGeom>
          <a:noFill/>
          <a:ln>
            <a:noFill/>
          </a:ln>
        </p:spPr>
        <p:txBody>
          <a:bodyPr anchorCtr="0" anchor="t" bIns="45700" lIns="91425" spcFirstLastPara="1" rIns="91425" wrap="square" tIns="45700">
            <a:noAutofit/>
          </a:bodyPr>
          <a:lstStyle>
            <a:lvl1pPr indent="-499554" lvl="0" marL="457200" marR="0" rtl="0" algn="l">
              <a:spcBef>
                <a:spcPts val="853"/>
              </a:spcBef>
              <a:spcAft>
                <a:spcPts val="0"/>
              </a:spcAft>
              <a:buClr>
                <a:schemeClr val="dk1"/>
              </a:buClr>
              <a:buSzPts val="4267"/>
              <a:buFont typeface="Arial"/>
              <a:buChar char="•"/>
              <a:defRPr b="0" i="0" sz="4267" u="none" cap="none" strike="noStrike">
                <a:solidFill>
                  <a:schemeClr val="dk1"/>
                </a:solidFill>
                <a:latin typeface="Calibri"/>
                <a:ea typeface="Calibri"/>
                <a:cs typeface="Calibri"/>
                <a:sym typeface="Calibri"/>
              </a:defRPr>
            </a:lvl1pPr>
            <a:lvl2pPr indent="-465645" lvl="1" marL="914400" marR="0" rtl="0" algn="l">
              <a:spcBef>
                <a:spcPts val="747"/>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2pPr>
            <a:lvl3pPr indent="-431800" lvl="2" marL="13716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3pPr>
            <a:lvl4pPr indent="-397954" lvl="3" marL="18288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4pPr>
            <a:lvl5pPr indent="-397954" lvl="4" marL="22860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5pPr>
            <a:lvl6pPr indent="-397954" lvl="5" marL="27432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6pPr>
            <a:lvl7pPr indent="-397954" lvl="6" marL="32004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7pPr>
            <a:lvl8pPr indent="-397954" lvl="7" marL="36576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8pPr>
            <a:lvl9pPr indent="-397954" lvl="8" marL="41148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9pPr>
          </a:lstStyle>
          <a:p/>
        </p:txBody>
      </p:sp>
      <p:sp>
        <p:nvSpPr>
          <p:cNvPr id="153" name="Google Shape;153;p51"/>
          <p:cNvSpPr txBox="1"/>
          <p:nvPr>
            <p:ph idx="10" type="dt"/>
          </p:nvPr>
        </p:nvSpPr>
        <p:spPr>
          <a:xfrm>
            <a:off x="457200" y="6356352"/>
            <a:ext cx="2133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54" name="Google Shape;154;p51"/>
          <p:cNvSpPr txBox="1"/>
          <p:nvPr>
            <p:ph idx="11" type="ftr"/>
          </p:nvPr>
        </p:nvSpPr>
        <p:spPr>
          <a:xfrm>
            <a:off x="3124200" y="6356352"/>
            <a:ext cx="28956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2400">
                <a:solidFill>
                  <a:schemeClr val="dk1"/>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55" name="Google Shape;155;p51"/>
          <p:cNvSpPr txBox="1"/>
          <p:nvPr>
            <p:ph idx="12" type="sldNum"/>
          </p:nvPr>
        </p:nvSpPr>
        <p:spPr>
          <a:xfrm>
            <a:off x="6553200" y="6356352"/>
            <a:ext cx="213360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2400">
                <a:solidFill>
                  <a:schemeClr val="dk1"/>
                </a:solidFill>
                <a:latin typeface="Calibri"/>
                <a:ea typeface="Calibri"/>
                <a:cs typeface="Calibri"/>
                <a:sym typeface="Calibri"/>
              </a:defRPr>
            </a:lvl1pPr>
            <a:lvl2pPr indent="0" lvl="1" marL="0" marR="0" rtl="0" algn="l">
              <a:spcBef>
                <a:spcPts val="0"/>
              </a:spcBef>
              <a:buNone/>
              <a:defRPr sz="2400">
                <a:solidFill>
                  <a:schemeClr val="dk1"/>
                </a:solidFill>
                <a:latin typeface="Calibri"/>
                <a:ea typeface="Calibri"/>
                <a:cs typeface="Calibri"/>
                <a:sym typeface="Calibri"/>
              </a:defRPr>
            </a:lvl2pPr>
            <a:lvl3pPr indent="0" lvl="2" marL="0" marR="0" rtl="0" algn="l">
              <a:spcBef>
                <a:spcPts val="0"/>
              </a:spcBef>
              <a:buNone/>
              <a:defRPr sz="2400">
                <a:solidFill>
                  <a:schemeClr val="dk1"/>
                </a:solidFill>
                <a:latin typeface="Calibri"/>
                <a:ea typeface="Calibri"/>
                <a:cs typeface="Calibri"/>
                <a:sym typeface="Calibri"/>
              </a:defRPr>
            </a:lvl3pPr>
            <a:lvl4pPr indent="0" lvl="3" marL="0" marR="0" rtl="0" algn="l">
              <a:spcBef>
                <a:spcPts val="0"/>
              </a:spcBef>
              <a:buNone/>
              <a:defRPr sz="2400">
                <a:solidFill>
                  <a:schemeClr val="dk1"/>
                </a:solidFill>
                <a:latin typeface="Calibri"/>
                <a:ea typeface="Calibri"/>
                <a:cs typeface="Calibri"/>
                <a:sym typeface="Calibri"/>
              </a:defRPr>
            </a:lvl4pPr>
            <a:lvl5pPr indent="0" lvl="4" marL="0" marR="0" rtl="0" algn="l">
              <a:spcBef>
                <a:spcPts val="0"/>
              </a:spcBef>
              <a:buNone/>
              <a:defRPr sz="2400">
                <a:solidFill>
                  <a:schemeClr val="dk1"/>
                </a:solidFill>
                <a:latin typeface="Calibri"/>
                <a:ea typeface="Calibri"/>
                <a:cs typeface="Calibri"/>
                <a:sym typeface="Calibri"/>
              </a:defRPr>
            </a:lvl5pPr>
            <a:lvl6pPr indent="0" lvl="5" marL="0" marR="0" rtl="0" algn="l">
              <a:spcBef>
                <a:spcPts val="0"/>
              </a:spcBef>
              <a:buNone/>
              <a:defRPr sz="2400">
                <a:solidFill>
                  <a:schemeClr val="dk1"/>
                </a:solidFill>
                <a:latin typeface="Calibri"/>
                <a:ea typeface="Calibri"/>
                <a:cs typeface="Calibri"/>
                <a:sym typeface="Calibri"/>
              </a:defRPr>
            </a:lvl6pPr>
            <a:lvl7pPr indent="0" lvl="6" marL="0" marR="0" rtl="0" algn="l">
              <a:spcBef>
                <a:spcPts val="0"/>
              </a:spcBef>
              <a:buNone/>
              <a:defRPr sz="2400">
                <a:solidFill>
                  <a:schemeClr val="dk1"/>
                </a:solidFill>
                <a:latin typeface="Calibri"/>
                <a:ea typeface="Calibri"/>
                <a:cs typeface="Calibri"/>
                <a:sym typeface="Calibri"/>
              </a:defRPr>
            </a:lvl7pPr>
            <a:lvl8pPr indent="0" lvl="7" marL="0" marR="0" rtl="0" algn="l">
              <a:spcBef>
                <a:spcPts val="0"/>
              </a:spcBef>
              <a:buNone/>
              <a:defRPr sz="2400">
                <a:solidFill>
                  <a:schemeClr val="dk1"/>
                </a:solidFill>
                <a:latin typeface="Calibri"/>
                <a:ea typeface="Calibri"/>
                <a:cs typeface="Calibri"/>
                <a:sym typeface="Calibri"/>
              </a:defRPr>
            </a:lvl8pPr>
            <a:lvl9pPr indent="0" lvl="8" marL="0" marR="0" rtl="0" algn="l">
              <a:spcBef>
                <a:spcPts val="0"/>
              </a:spcBef>
              <a:buNone/>
              <a:defRPr sz="2400">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64" name="Shape 164"/>
        <p:cNvGrpSpPr/>
        <p:nvPr/>
      </p:nvGrpSpPr>
      <p:grpSpPr>
        <a:xfrm>
          <a:off x="0" y="0"/>
          <a:ext cx="0" cy="0"/>
          <a:chOff x="0" y="0"/>
          <a:chExt cx="0" cy="0"/>
        </a:xfrm>
      </p:grpSpPr>
      <p:sp>
        <p:nvSpPr>
          <p:cNvPr id="165" name="Google Shape;165;p53"/>
          <p:cNvSpPr txBox="1"/>
          <p:nvPr>
            <p:ph type="ctrTitle"/>
          </p:nvPr>
        </p:nvSpPr>
        <p:spPr>
          <a:xfrm>
            <a:off x="685800" y="2130428"/>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6" name="Google Shape;166;p5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67" name="Google Shape;167;p53"/>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8" name="Google Shape;168;p53"/>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9" name="Google Shape;169;p53"/>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70" name="Shape 170"/>
        <p:cNvGrpSpPr/>
        <p:nvPr/>
      </p:nvGrpSpPr>
      <p:grpSpPr>
        <a:xfrm>
          <a:off x="0" y="0"/>
          <a:ext cx="0" cy="0"/>
          <a:chOff x="0" y="0"/>
          <a:chExt cx="0" cy="0"/>
        </a:xfrm>
      </p:grpSpPr>
      <p:sp>
        <p:nvSpPr>
          <p:cNvPr id="171" name="Google Shape;171;p54"/>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2" name="Google Shape;172;p54"/>
          <p:cNvSpPr txBox="1"/>
          <p:nvPr>
            <p:ph idx="1" type="body"/>
          </p:nvPr>
        </p:nvSpPr>
        <p:spPr>
          <a:xfrm>
            <a:off x="457200" y="1600201"/>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73" name="Google Shape;173;p54"/>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4" name="Google Shape;174;p54"/>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5" name="Google Shape;175;p54"/>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176" name="Shape 176"/>
        <p:cNvGrpSpPr/>
        <p:nvPr/>
      </p:nvGrpSpPr>
      <p:grpSpPr>
        <a:xfrm>
          <a:off x="0" y="0"/>
          <a:ext cx="0" cy="0"/>
          <a:chOff x="0" y="0"/>
          <a:chExt cx="0" cy="0"/>
        </a:xfrm>
      </p:grpSpPr>
      <p:sp>
        <p:nvSpPr>
          <p:cNvPr id="177" name="Google Shape;177;p55"/>
          <p:cNvSpPr txBox="1"/>
          <p:nvPr>
            <p:ph type="title"/>
          </p:nvPr>
        </p:nvSpPr>
        <p:spPr>
          <a:xfrm>
            <a:off x="722313" y="4406901"/>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8" name="Google Shape;178;p5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79" name="Google Shape;179;p55"/>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0" name="Google Shape;180;p55"/>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1" name="Google Shape;181;p55"/>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182" name="Shape 182"/>
        <p:cNvGrpSpPr/>
        <p:nvPr/>
      </p:nvGrpSpPr>
      <p:grpSpPr>
        <a:xfrm>
          <a:off x="0" y="0"/>
          <a:ext cx="0" cy="0"/>
          <a:chOff x="0" y="0"/>
          <a:chExt cx="0" cy="0"/>
        </a:xfrm>
      </p:grpSpPr>
      <p:sp>
        <p:nvSpPr>
          <p:cNvPr id="183" name="Google Shape;183;p56"/>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4" name="Google Shape;184;p56"/>
          <p:cNvSpPr txBox="1"/>
          <p:nvPr>
            <p:ph idx="1" type="body"/>
          </p:nvPr>
        </p:nvSpPr>
        <p:spPr>
          <a:xfrm>
            <a:off x="457200" y="1600201"/>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85" name="Google Shape;185;p56"/>
          <p:cNvSpPr txBox="1"/>
          <p:nvPr>
            <p:ph idx="2" type="body"/>
          </p:nvPr>
        </p:nvSpPr>
        <p:spPr>
          <a:xfrm>
            <a:off x="4648200" y="1600201"/>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86" name="Google Shape;186;p56"/>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7" name="Google Shape;187;p56"/>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8" name="Google Shape;188;p56"/>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189" name="Shape 189"/>
        <p:cNvGrpSpPr/>
        <p:nvPr/>
      </p:nvGrpSpPr>
      <p:grpSpPr>
        <a:xfrm>
          <a:off x="0" y="0"/>
          <a:ext cx="0" cy="0"/>
          <a:chOff x="0" y="0"/>
          <a:chExt cx="0" cy="0"/>
        </a:xfrm>
      </p:grpSpPr>
      <p:sp>
        <p:nvSpPr>
          <p:cNvPr id="190" name="Google Shape;190;p57"/>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1" name="Google Shape;191;p57"/>
          <p:cNvSpPr txBox="1"/>
          <p:nvPr>
            <p:ph idx="1" type="body"/>
          </p:nvPr>
        </p:nvSpPr>
        <p:spPr>
          <a:xfrm>
            <a:off x="457201" y="1535113"/>
            <a:ext cx="4040188" cy="639763"/>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92" name="Google Shape;192;p57"/>
          <p:cNvSpPr txBox="1"/>
          <p:nvPr>
            <p:ph idx="2" type="body"/>
          </p:nvPr>
        </p:nvSpPr>
        <p:spPr>
          <a:xfrm>
            <a:off x="457201"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93" name="Google Shape;193;p57"/>
          <p:cNvSpPr txBox="1"/>
          <p:nvPr>
            <p:ph idx="3" type="body"/>
          </p:nvPr>
        </p:nvSpPr>
        <p:spPr>
          <a:xfrm>
            <a:off x="4645027" y="1535113"/>
            <a:ext cx="4041775" cy="639763"/>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94" name="Google Shape;194;p57"/>
          <p:cNvSpPr txBox="1"/>
          <p:nvPr>
            <p:ph idx="4" type="body"/>
          </p:nvPr>
        </p:nvSpPr>
        <p:spPr>
          <a:xfrm>
            <a:off x="4645027"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95" name="Google Shape;195;p57"/>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6" name="Google Shape;196;p57"/>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7" name="Google Shape;197;p57"/>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ólo el título" type="titleOnly">
  <p:cSld name="TITLE_ONLY">
    <p:spTree>
      <p:nvGrpSpPr>
        <p:cNvPr id="198" name="Shape 198"/>
        <p:cNvGrpSpPr/>
        <p:nvPr/>
      </p:nvGrpSpPr>
      <p:grpSpPr>
        <a:xfrm>
          <a:off x="0" y="0"/>
          <a:ext cx="0" cy="0"/>
          <a:chOff x="0" y="0"/>
          <a:chExt cx="0" cy="0"/>
        </a:xfrm>
      </p:grpSpPr>
      <p:sp>
        <p:nvSpPr>
          <p:cNvPr id="199" name="Google Shape;199;p58"/>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0" name="Google Shape;200;p58"/>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1" name="Google Shape;201;p58"/>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2" name="Google Shape;202;p58"/>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203" name="Shape 203"/>
        <p:cNvGrpSpPr/>
        <p:nvPr/>
      </p:nvGrpSpPr>
      <p:grpSpPr>
        <a:xfrm>
          <a:off x="0" y="0"/>
          <a:ext cx="0" cy="0"/>
          <a:chOff x="0" y="0"/>
          <a:chExt cx="0" cy="0"/>
        </a:xfrm>
      </p:grpSpPr>
      <p:sp>
        <p:nvSpPr>
          <p:cNvPr id="204" name="Google Shape;204;p59"/>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5" name="Google Shape;205;p59"/>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6" name="Google Shape;206;p59"/>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7" name="Shape 27"/>
        <p:cNvGrpSpPr/>
        <p:nvPr/>
      </p:nvGrpSpPr>
      <p:grpSpPr>
        <a:xfrm>
          <a:off x="0" y="0"/>
          <a:ext cx="0" cy="0"/>
          <a:chOff x="0" y="0"/>
          <a:chExt cx="0" cy="0"/>
        </a:xfrm>
      </p:grpSpPr>
      <p:sp>
        <p:nvSpPr>
          <p:cNvPr id="28" name="Google Shape;28;p31"/>
          <p:cNvSpPr txBox="1"/>
          <p:nvPr>
            <p:ph type="title"/>
          </p:nvPr>
        </p:nvSpPr>
        <p:spPr>
          <a:xfrm>
            <a:off x="722313" y="4406901"/>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31"/>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31"/>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1"/>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31"/>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207" name="Shape 207"/>
        <p:cNvGrpSpPr/>
        <p:nvPr/>
      </p:nvGrpSpPr>
      <p:grpSpPr>
        <a:xfrm>
          <a:off x="0" y="0"/>
          <a:ext cx="0" cy="0"/>
          <a:chOff x="0" y="0"/>
          <a:chExt cx="0" cy="0"/>
        </a:xfrm>
      </p:grpSpPr>
      <p:sp>
        <p:nvSpPr>
          <p:cNvPr id="208" name="Google Shape;208;p60"/>
          <p:cNvSpPr txBox="1"/>
          <p:nvPr>
            <p:ph type="title"/>
          </p:nvPr>
        </p:nvSpPr>
        <p:spPr>
          <a:xfrm>
            <a:off x="457202" y="273049"/>
            <a:ext cx="3008313" cy="116205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9" name="Google Shape;209;p60"/>
          <p:cNvSpPr txBox="1"/>
          <p:nvPr>
            <p:ph idx="1" type="body"/>
          </p:nvPr>
        </p:nvSpPr>
        <p:spPr>
          <a:xfrm>
            <a:off x="3575050" y="273053"/>
            <a:ext cx="5111751"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210" name="Google Shape;210;p60"/>
          <p:cNvSpPr txBox="1"/>
          <p:nvPr>
            <p:ph idx="2" type="body"/>
          </p:nvPr>
        </p:nvSpPr>
        <p:spPr>
          <a:xfrm>
            <a:off x="457202" y="1435103"/>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211" name="Google Shape;211;p60"/>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2" name="Google Shape;212;p60"/>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3" name="Google Shape;213;p60"/>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214" name="Shape 214"/>
        <p:cNvGrpSpPr/>
        <p:nvPr/>
      </p:nvGrpSpPr>
      <p:grpSpPr>
        <a:xfrm>
          <a:off x="0" y="0"/>
          <a:ext cx="0" cy="0"/>
          <a:chOff x="0" y="0"/>
          <a:chExt cx="0" cy="0"/>
        </a:xfrm>
      </p:grpSpPr>
      <p:sp>
        <p:nvSpPr>
          <p:cNvPr id="215" name="Google Shape;215;p61"/>
          <p:cNvSpPr txBox="1"/>
          <p:nvPr>
            <p:ph type="title"/>
          </p:nvPr>
        </p:nvSpPr>
        <p:spPr>
          <a:xfrm>
            <a:off x="1792288" y="4800600"/>
            <a:ext cx="5486400" cy="566739"/>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6" name="Google Shape;216;p61"/>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217" name="Google Shape;217;p61"/>
          <p:cNvSpPr txBox="1"/>
          <p:nvPr>
            <p:ph idx="1" type="body"/>
          </p:nvPr>
        </p:nvSpPr>
        <p:spPr>
          <a:xfrm>
            <a:off x="1792288" y="5367339"/>
            <a:ext cx="5486400" cy="8048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218" name="Google Shape;218;p61"/>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9" name="Google Shape;219;p61"/>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0" name="Google Shape;220;p61"/>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221" name="Shape 221"/>
        <p:cNvGrpSpPr/>
        <p:nvPr/>
      </p:nvGrpSpPr>
      <p:grpSpPr>
        <a:xfrm>
          <a:off x="0" y="0"/>
          <a:ext cx="0" cy="0"/>
          <a:chOff x="0" y="0"/>
          <a:chExt cx="0" cy="0"/>
        </a:xfrm>
      </p:grpSpPr>
      <p:sp>
        <p:nvSpPr>
          <p:cNvPr id="222" name="Google Shape;222;p62"/>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3" name="Google Shape;223;p62"/>
          <p:cNvSpPr txBox="1"/>
          <p:nvPr>
            <p:ph idx="1" type="body"/>
          </p:nvPr>
        </p:nvSpPr>
        <p:spPr>
          <a:xfrm rot="5400000">
            <a:off x="2309018"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4" name="Google Shape;224;p62"/>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5" name="Google Shape;225;p62"/>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6" name="Google Shape;226;p62"/>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227" name="Shape 227"/>
        <p:cNvGrpSpPr/>
        <p:nvPr/>
      </p:nvGrpSpPr>
      <p:grpSpPr>
        <a:xfrm>
          <a:off x="0" y="0"/>
          <a:ext cx="0" cy="0"/>
          <a:chOff x="0" y="0"/>
          <a:chExt cx="0" cy="0"/>
        </a:xfrm>
      </p:grpSpPr>
      <p:sp>
        <p:nvSpPr>
          <p:cNvPr id="228" name="Google Shape;228;p63"/>
          <p:cNvSpPr txBox="1"/>
          <p:nvPr>
            <p:ph type="title"/>
          </p:nvPr>
        </p:nvSpPr>
        <p:spPr>
          <a:xfrm rot="5400000">
            <a:off x="4732337"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9" name="Google Shape;229;p63"/>
          <p:cNvSpPr txBox="1"/>
          <p:nvPr>
            <p:ph idx="1" type="body"/>
          </p:nvPr>
        </p:nvSpPr>
        <p:spPr>
          <a:xfrm rot="5400000">
            <a:off x="541338" y="190502"/>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30" name="Google Shape;230;p63"/>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1" name="Google Shape;231;p63"/>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2" name="Google Shape;232;p63"/>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3" name="Shape 33"/>
        <p:cNvGrpSpPr/>
        <p:nvPr/>
      </p:nvGrpSpPr>
      <p:grpSpPr>
        <a:xfrm>
          <a:off x="0" y="0"/>
          <a:ext cx="0" cy="0"/>
          <a:chOff x="0" y="0"/>
          <a:chExt cx="0" cy="0"/>
        </a:xfrm>
      </p:grpSpPr>
      <p:sp>
        <p:nvSpPr>
          <p:cNvPr id="34" name="Google Shape;34;p32"/>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32"/>
          <p:cNvSpPr txBox="1"/>
          <p:nvPr>
            <p:ph idx="1" type="body"/>
          </p:nvPr>
        </p:nvSpPr>
        <p:spPr>
          <a:xfrm>
            <a:off x="457200" y="1600201"/>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32"/>
          <p:cNvSpPr txBox="1"/>
          <p:nvPr>
            <p:ph idx="2" type="body"/>
          </p:nvPr>
        </p:nvSpPr>
        <p:spPr>
          <a:xfrm>
            <a:off x="4648200" y="1600201"/>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32"/>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32"/>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32"/>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0" name="Shape 40"/>
        <p:cNvGrpSpPr/>
        <p:nvPr/>
      </p:nvGrpSpPr>
      <p:grpSpPr>
        <a:xfrm>
          <a:off x="0" y="0"/>
          <a:ext cx="0" cy="0"/>
          <a:chOff x="0" y="0"/>
          <a:chExt cx="0" cy="0"/>
        </a:xfrm>
      </p:grpSpPr>
      <p:sp>
        <p:nvSpPr>
          <p:cNvPr id="41" name="Google Shape;41;p33"/>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33"/>
          <p:cNvSpPr txBox="1"/>
          <p:nvPr>
            <p:ph idx="1" type="body"/>
          </p:nvPr>
        </p:nvSpPr>
        <p:spPr>
          <a:xfrm>
            <a:off x="457201" y="1535113"/>
            <a:ext cx="4040188" cy="639763"/>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33"/>
          <p:cNvSpPr txBox="1"/>
          <p:nvPr>
            <p:ph idx="2" type="body"/>
          </p:nvPr>
        </p:nvSpPr>
        <p:spPr>
          <a:xfrm>
            <a:off x="457201"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33"/>
          <p:cNvSpPr txBox="1"/>
          <p:nvPr>
            <p:ph idx="3" type="body"/>
          </p:nvPr>
        </p:nvSpPr>
        <p:spPr>
          <a:xfrm>
            <a:off x="4645027" y="1535113"/>
            <a:ext cx="4041775" cy="639763"/>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33"/>
          <p:cNvSpPr txBox="1"/>
          <p:nvPr>
            <p:ph idx="4" type="body"/>
          </p:nvPr>
        </p:nvSpPr>
        <p:spPr>
          <a:xfrm>
            <a:off x="4645027"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33"/>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3"/>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3"/>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ólo el título" type="titleOnly">
  <p:cSld name="TITLE_ONLY">
    <p:spTree>
      <p:nvGrpSpPr>
        <p:cNvPr id="49" name="Shape 49"/>
        <p:cNvGrpSpPr/>
        <p:nvPr/>
      </p:nvGrpSpPr>
      <p:grpSpPr>
        <a:xfrm>
          <a:off x="0" y="0"/>
          <a:ext cx="0" cy="0"/>
          <a:chOff x="0" y="0"/>
          <a:chExt cx="0" cy="0"/>
        </a:xfrm>
      </p:grpSpPr>
      <p:sp>
        <p:nvSpPr>
          <p:cNvPr id="50" name="Google Shape;50;p34"/>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34"/>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4"/>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4"/>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4" name="Shape 54"/>
        <p:cNvGrpSpPr/>
        <p:nvPr/>
      </p:nvGrpSpPr>
      <p:grpSpPr>
        <a:xfrm>
          <a:off x="0" y="0"/>
          <a:ext cx="0" cy="0"/>
          <a:chOff x="0" y="0"/>
          <a:chExt cx="0" cy="0"/>
        </a:xfrm>
      </p:grpSpPr>
      <p:sp>
        <p:nvSpPr>
          <p:cNvPr id="55" name="Google Shape;55;p35"/>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5"/>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5"/>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8" name="Shape 58"/>
        <p:cNvGrpSpPr/>
        <p:nvPr/>
      </p:nvGrpSpPr>
      <p:grpSpPr>
        <a:xfrm>
          <a:off x="0" y="0"/>
          <a:ext cx="0" cy="0"/>
          <a:chOff x="0" y="0"/>
          <a:chExt cx="0" cy="0"/>
        </a:xfrm>
      </p:grpSpPr>
      <p:sp>
        <p:nvSpPr>
          <p:cNvPr id="59" name="Google Shape;59;p36"/>
          <p:cNvSpPr txBox="1"/>
          <p:nvPr>
            <p:ph type="title"/>
          </p:nvPr>
        </p:nvSpPr>
        <p:spPr>
          <a:xfrm>
            <a:off x="457202" y="273049"/>
            <a:ext cx="3008313" cy="116205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6"/>
          <p:cNvSpPr txBox="1"/>
          <p:nvPr>
            <p:ph idx="1" type="body"/>
          </p:nvPr>
        </p:nvSpPr>
        <p:spPr>
          <a:xfrm>
            <a:off x="3575050" y="273053"/>
            <a:ext cx="5111751"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36"/>
          <p:cNvSpPr txBox="1"/>
          <p:nvPr>
            <p:ph idx="2" type="body"/>
          </p:nvPr>
        </p:nvSpPr>
        <p:spPr>
          <a:xfrm>
            <a:off x="457202" y="1435103"/>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36"/>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6"/>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6"/>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5" name="Shape 65"/>
        <p:cNvGrpSpPr/>
        <p:nvPr/>
      </p:nvGrpSpPr>
      <p:grpSpPr>
        <a:xfrm>
          <a:off x="0" y="0"/>
          <a:ext cx="0" cy="0"/>
          <a:chOff x="0" y="0"/>
          <a:chExt cx="0" cy="0"/>
        </a:xfrm>
      </p:grpSpPr>
      <p:sp>
        <p:nvSpPr>
          <p:cNvPr id="66" name="Google Shape;66;p37"/>
          <p:cNvSpPr txBox="1"/>
          <p:nvPr>
            <p:ph type="title"/>
          </p:nvPr>
        </p:nvSpPr>
        <p:spPr>
          <a:xfrm>
            <a:off x="1792288" y="4800600"/>
            <a:ext cx="5486400" cy="566739"/>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7"/>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37"/>
          <p:cNvSpPr txBox="1"/>
          <p:nvPr>
            <p:ph idx="1" type="body"/>
          </p:nvPr>
        </p:nvSpPr>
        <p:spPr>
          <a:xfrm>
            <a:off x="1792288" y="5367339"/>
            <a:ext cx="5486400" cy="8048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37"/>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7"/>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7"/>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4.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2" Type="http://schemas.openxmlformats.org/officeDocument/2006/relationships/theme" Target="../theme/theme2.xml"/><Relationship Id="rId9" Type="http://schemas.openxmlformats.org/officeDocument/2006/relationships/slideLayout" Target="../slideLayouts/slideLayout31.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8"/>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8"/>
          <p:cNvSpPr txBox="1"/>
          <p:nvPr>
            <p:ph idx="1" type="body"/>
          </p:nvPr>
        </p:nvSpPr>
        <p:spPr>
          <a:xfrm>
            <a:off x="457200" y="1600201"/>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8"/>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3" name="Google Shape;13;p28"/>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4" name="Google Shape;14;p28"/>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MX"/>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4" name="Shape 84"/>
        <p:cNvGrpSpPr/>
        <p:nvPr/>
      </p:nvGrpSpPr>
      <p:grpSpPr>
        <a:xfrm>
          <a:off x="0" y="0"/>
          <a:ext cx="0" cy="0"/>
          <a:chOff x="0" y="0"/>
          <a:chExt cx="0" cy="0"/>
        </a:xfrm>
      </p:grpSpPr>
      <p:sp>
        <p:nvSpPr>
          <p:cNvPr id="85" name="Google Shape;85;p40"/>
          <p:cNvSpPr/>
          <p:nvPr/>
        </p:nvSpPr>
        <p:spPr>
          <a:xfrm>
            <a:off x="-15120" y="4"/>
            <a:ext cx="9159120" cy="297665"/>
          </a:xfrm>
          <a:prstGeom prst="rect">
            <a:avLst/>
          </a:prstGeom>
          <a:solidFill>
            <a:srgbClr val="371E51"/>
          </a:solidFill>
          <a:ln cap="flat" cmpd="sng" w="9525">
            <a:solidFill>
              <a:srgbClr val="371E5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sp>
        <p:nvSpPr>
          <p:cNvPr id="86" name="Google Shape;86;p40"/>
          <p:cNvSpPr/>
          <p:nvPr/>
        </p:nvSpPr>
        <p:spPr>
          <a:xfrm>
            <a:off x="0" y="6575457"/>
            <a:ext cx="9159120" cy="297665"/>
          </a:xfrm>
          <a:prstGeom prst="rect">
            <a:avLst/>
          </a:prstGeom>
          <a:solidFill>
            <a:srgbClr val="371E51"/>
          </a:solidFill>
          <a:ln cap="flat" cmpd="sng" w="9525">
            <a:solidFill>
              <a:srgbClr val="371E5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6" name="Shape 156"/>
        <p:cNvGrpSpPr/>
        <p:nvPr/>
      </p:nvGrpSpPr>
      <p:grpSpPr>
        <a:xfrm>
          <a:off x="0" y="0"/>
          <a:ext cx="0" cy="0"/>
          <a:chOff x="0" y="0"/>
          <a:chExt cx="0" cy="0"/>
        </a:xfrm>
      </p:grpSpPr>
      <p:sp>
        <p:nvSpPr>
          <p:cNvPr id="157" name="Google Shape;157;p52"/>
          <p:cNvSpPr txBox="1"/>
          <p:nvPr>
            <p:ph type="title"/>
          </p:nvPr>
        </p:nvSpPr>
        <p:spPr>
          <a:xfrm>
            <a:off x="457200" y="274639"/>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58" name="Google Shape;158;p52"/>
          <p:cNvSpPr txBox="1"/>
          <p:nvPr>
            <p:ph idx="1" type="body"/>
          </p:nvPr>
        </p:nvSpPr>
        <p:spPr>
          <a:xfrm>
            <a:off x="457200" y="1600201"/>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59" name="Google Shape;159;p52"/>
          <p:cNvSpPr txBox="1"/>
          <p:nvPr>
            <p:ph idx="10" type="dt"/>
          </p:nvPr>
        </p:nvSpPr>
        <p:spPr>
          <a:xfrm>
            <a:off x="457200" y="6356351"/>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60" name="Google Shape;160;p52"/>
          <p:cNvSpPr txBox="1"/>
          <p:nvPr>
            <p:ph idx="11" type="ftr"/>
          </p:nvPr>
        </p:nvSpPr>
        <p:spPr>
          <a:xfrm>
            <a:off x="3124200" y="6356351"/>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400" u="none" cap="none" strike="noStrike">
                <a:solidFill>
                  <a:schemeClr val="dk1"/>
                </a:solidFill>
                <a:latin typeface="Calibri"/>
                <a:ea typeface="Calibri"/>
                <a:cs typeface="Calibri"/>
                <a:sym typeface="Calibri"/>
              </a:defRPr>
            </a:lvl9pPr>
          </a:lstStyle>
          <a:p/>
        </p:txBody>
      </p:sp>
      <p:sp>
        <p:nvSpPr>
          <p:cNvPr id="161" name="Google Shape;161;p52"/>
          <p:cNvSpPr txBox="1"/>
          <p:nvPr>
            <p:ph idx="12" type="sldNum"/>
          </p:nvPr>
        </p:nvSpPr>
        <p:spPr>
          <a:xfrm>
            <a:off x="6553200" y="6356351"/>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MX"/>
              <a:t>‹#›</a:t>
            </a:fld>
            <a:endParaRPr/>
          </a:p>
        </p:txBody>
      </p:sp>
      <p:sp>
        <p:nvSpPr>
          <p:cNvPr id="162" name="Google Shape;162;p52"/>
          <p:cNvSpPr/>
          <p:nvPr/>
        </p:nvSpPr>
        <p:spPr>
          <a:xfrm>
            <a:off x="-15120" y="4"/>
            <a:ext cx="9159120" cy="297665"/>
          </a:xfrm>
          <a:prstGeom prst="rect">
            <a:avLst/>
          </a:prstGeom>
          <a:solidFill>
            <a:srgbClr val="371E51"/>
          </a:solidFill>
          <a:ln cap="flat" cmpd="sng" w="9525">
            <a:solidFill>
              <a:srgbClr val="371E5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sp>
        <p:nvSpPr>
          <p:cNvPr id="163" name="Google Shape;163;p52"/>
          <p:cNvSpPr/>
          <p:nvPr/>
        </p:nvSpPr>
        <p:spPr>
          <a:xfrm>
            <a:off x="0" y="6575457"/>
            <a:ext cx="9159120" cy="297665"/>
          </a:xfrm>
          <a:prstGeom prst="rect">
            <a:avLst/>
          </a:prstGeom>
          <a:solidFill>
            <a:srgbClr val="371E51"/>
          </a:solidFill>
          <a:ln cap="flat" cmpd="sng" w="9525">
            <a:solidFill>
              <a:srgbClr val="371E5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jpg"/><Relationship Id="rId4" Type="http://schemas.openxmlformats.org/officeDocument/2006/relationships/image" Target="../media/image1.png"/><Relationship Id="rId5" Type="http://schemas.openxmlformats.org/officeDocument/2006/relationships/hyperlink" Target="mailto:redauc@conacyt.m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jp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jp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jp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2.jp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jp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jp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jp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png"/><Relationship Id="rId5" Type="http://schemas.openxmlformats.org/officeDocument/2006/relationships/hyperlink" Target="https://bit.ly/2IIxrr3"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2.jpg"/><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2.jpg"/><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2.jpg"/><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2.jpg"/><Relationship Id="rId4" Type="http://schemas.openxmlformats.org/officeDocument/2006/relationships/image" Target="../media/image1.png"/><Relationship Id="rId5" Type="http://schemas.openxmlformats.org/officeDocument/2006/relationships/hyperlink" Target="https://bit.ly/2IIxrr3" TargetMode="External"/><Relationship Id="rId6" Type="http://schemas.openxmlformats.org/officeDocument/2006/relationships/hyperlink" Target="https://bit.ly/2IIxrr3"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2.jpg"/><Relationship Id="rId4" Type="http://schemas.openxmlformats.org/officeDocument/2006/relationships/image" Target="../media/image1.png"/><Relationship Id="rId5" Type="http://schemas.openxmlformats.org/officeDocument/2006/relationships/hyperlink" Target="https://bit.ly/3nCJyF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2.jpg"/><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2.jpg"/><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2.jp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jp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jp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grpSp>
        <p:nvGrpSpPr>
          <p:cNvPr id="237" name="Google Shape;237;p1"/>
          <p:cNvGrpSpPr/>
          <p:nvPr/>
        </p:nvGrpSpPr>
        <p:grpSpPr>
          <a:xfrm>
            <a:off x="-13035" y="-10257"/>
            <a:ext cx="9157035" cy="6868257"/>
            <a:chOff x="-9776" y="-7693"/>
            <a:chExt cx="6867776" cy="5151193"/>
          </a:xfrm>
        </p:grpSpPr>
        <p:pic>
          <p:nvPicPr>
            <p:cNvPr id="238" name="Google Shape;238;p1"/>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239" name="Google Shape;239;p1"/>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240" name="Google Shape;240;p1"/>
          <p:cNvSpPr txBox="1"/>
          <p:nvPr>
            <p:ph type="ctrTitle"/>
          </p:nvPr>
        </p:nvSpPr>
        <p:spPr>
          <a:xfrm>
            <a:off x="-13035" y="2191411"/>
            <a:ext cx="9157035" cy="2840704"/>
          </a:xfrm>
          <a:prstGeom prst="rect">
            <a:avLst/>
          </a:prstGeom>
          <a:noFill/>
          <a:ln>
            <a:noFill/>
          </a:ln>
        </p:spPr>
        <p:txBody>
          <a:bodyPr anchorCtr="0" anchor="ctr" bIns="45700" lIns="91425" spcFirstLastPara="1" rIns="91425" wrap="square" tIns="45700">
            <a:normAutofit/>
          </a:bodyPr>
          <a:lstStyle/>
          <a:p>
            <a:pPr indent="0" lvl="0" marL="110063" rtl="0" algn="ctr">
              <a:spcBef>
                <a:spcPts val="0"/>
              </a:spcBef>
              <a:spcAft>
                <a:spcPts val="0"/>
              </a:spcAft>
              <a:buClr>
                <a:srgbClr val="953734"/>
              </a:buClr>
              <a:buSzPts val="3600"/>
              <a:buFont typeface="Montserrat"/>
              <a:buNone/>
            </a:pPr>
            <a:r>
              <a:rPr b="1" lang="es-MX" sz="3600">
                <a:solidFill>
                  <a:srgbClr val="953734"/>
                </a:solidFill>
                <a:latin typeface="Montserrat"/>
                <a:ea typeface="Montserrat"/>
                <a:cs typeface="Montserrat"/>
                <a:sym typeface="Montserrat"/>
              </a:rPr>
              <a:t>Establecimiento de una red de espacios de acceso universal al</a:t>
            </a:r>
            <a:br>
              <a:rPr b="1" lang="es-MX" sz="3600">
                <a:solidFill>
                  <a:srgbClr val="953734"/>
                </a:solidFill>
                <a:latin typeface="Montserrat"/>
                <a:ea typeface="Montserrat"/>
                <a:cs typeface="Montserrat"/>
                <a:sym typeface="Montserrat"/>
              </a:rPr>
            </a:br>
            <a:r>
              <a:rPr b="1" lang="es-MX" sz="3600">
                <a:solidFill>
                  <a:srgbClr val="953734"/>
                </a:solidFill>
                <a:latin typeface="Montserrat"/>
                <a:ea typeface="Montserrat"/>
                <a:cs typeface="Montserrat"/>
                <a:sym typeface="Montserrat"/>
              </a:rPr>
              <a:t>conocimiento científico, tecnológico y humanístico a través del arte</a:t>
            </a:r>
            <a:endParaRPr b="1" sz="3600">
              <a:solidFill>
                <a:srgbClr val="31859B"/>
              </a:solidFill>
              <a:latin typeface="Montserrat"/>
              <a:ea typeface="Montserrat"/>
              <a:cs typeface="Montserrat"/>
              <a:sym typeface="Montserrat"/>
            </a:endParaRPr>
          </a:p>
        </p:txBody>
      </p:sp>
      <p:sp>
        <p:nvSpPr>
          <p:cNvPr id="241" name="Google Shape;241;p1"/>
          <p:cNvSpPr txBox="1"/>
          <p:nvPr>
            <p:ph idx="1" type="subTitle"/>
          </p:nvPr>
        </p:nvSpPr>
        <p:spPr>
          <a:xfrm>
            <a:off x="298282" y="5328630"/>
            <a:ext cx="8534400" cy="623257"/>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1"/>
              </a:buClr>
              <a:buSzPts val="3200"/>
              <a:buNone/>
            </a:pPr>
            <a:r>
              <a:rPr lang="es-MX">
                <a:solidFill>
                  <a:schemeClr val="dk1"/>
                </a:solidFill>
                <a:latin typeface="Montserrat"/>
                <a:ea typeface="Montserrat"/>
                <a:cs typeface="Montserrat"/>
                <a:sym typeface="Montserrat"/>
              </a:rPr>
              <a:t>Preguntas Frecuentes</a:t>
            </a:r>
            <a:endParaRPr>
              <a:solidFill>
                <a:schemeClr val="dk1"/>
              </a:solidFill>
              <a:latin typeface="Montserrat"/>
              <a:ea typeface="Montserrat"/>
              <a:cs typeface="Montserrat"/>
              <a:sym typeface="Montserrat"/>
            </a:endParaRPr>
          </a:p>
        </p:txBody>
      </p:sp>
      <p:sp>
        <p:nvSpPr>
          <p:cNvPr id="242" name="Google Shape;242;p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s-MX" sz="2400" u="none" cap="none" strike="noStrike">
                <a:solidFill>
                  <a:schemeClr val="dk1"/>
                </a:solidFill>
                <a:latin typeface="Calibri"/>
                <a:ea typeface="Calibri"/>
                <a:cs typeface="Calibri"/>
                <a:sym typeface="Calibri"/>
              </a:rPr>
              <a:t> </a:t>
            </a:r>
            <a:endParaRPr/>
          </a:p>
        </p:txBody>
      </p:sp>
      <p:sp>
        <p:nvSpPr>
          <p:cNvPr id="243" name="Google Shape;243;p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44" name="Google Shape;244;p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45" name="Google Shape;245;p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46" name="Google Shape;246;p1"/>
          <p:cNvSpPr txBox="1"/>
          <p:nvPr>
            <p:ph idx="1" type="subTitle"/>
          </p:nvPr>
        </p:nvSpPr>
        <p:spPr>
          <a:xfrm>
            <a:off x="4698804" y="6248375"/>
            <a:ext cx="4222200" cy="623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3200"/>
              <a:buNone/>
            </a:pPr>
            <a:r>
              <a:rPr lang="es-MX" sz="2400">
                <a:solidFill>
                  <a:schemeClr val="dk1"/>
                </a:solidFill>
                <a:latin typeface="Montserrat"/>
                <a:ea typeface="Montserrat"/>
                <a:cs typeface="Montserrat"/>
                <a:sym typeface="Montserrat"/>
              </a:rPr>
              <a:t>23 de noviembre de 2020</a:t>
            </a:r>
            <a:endParaRPr sz="2400">
              <a:solidFill>
                <a:schemeClr val="dk1"/>
              </a:solidFill>
              <a:latin typeface="Montserrat"/>
              <a:ea typeface="Montserrat"/>
              <a:cs typeface="Montserrat"/>
              <a:sym typeface="Montserra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6" name="Shape 386"/>
        <p:cNvGrpSpPr/>
        <p:nvPr/>
      </p:nvGrpSpPr>
      <p:grpSpPr>
        <a:xfrm>
          <a:off x="0" y="0"/>
          <a:ext cx="0" cy="0"/>
          <a:chOff x="0" y="0"/>
          <a:chExt cx="0" cy="0"/>
        </a:xfrm>
      </p:grpSpPr>
      <p:grpSp>
        <p:nvGrpSpPr>
          <p:cNvPr id="387" name="Google Shape;387;p10"/>
          <p:cNvGrpSpPr/>
          <p:nvPr/>
        </p:nvGrpSpPr>
        <p:grpSpPr>
          <a:xfrm>
            <a:off x="-13035" y="-10257"/>
            <a:ext cx="9157035" cy="6868257"/>
            <a:chOff x="-9776" y="-7693"/>
            <a:chExt cx="6867776" cy="5151193"/>
          </a:xfrm>
        </p:grpSpPr>
        <p:pic>
          <p:nvPicPr>
            <p:cNvPr id="388" name="Google Shape;388;p10"/>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389" name="Google Shape;389;p10"/>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390" name="Google Shape;390;p1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91" name="Google Shape;391;p1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92" name="Google Shape;392;p1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93" name="Google Shape;393;p1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94" name="Google Shape;394;p1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395" name="Google Shape;395;p1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96" name="Google Shape;396;p1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97" name="Google Shape;397;p1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98" name="Google Shape;398;p1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99" name="Google Shape;399;p10"/>
          <p:cNvSpPr/>
          <p:nvPr/>
        </p:nvSpPr>
        <p:spPr>
          <a:xfrm>
            <a:off x="0" y="1416888"/>
            <a:ext cx="9144000" cy="51900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¿Cuáles son las cartas que deben incluirse por cada institución u organización participante?</a:t>
            </a:r>
            <a:endParaRPr/>
          </a:p>
          <a:p>
            <a:pPr indent="0" lvl="0" marL="0" marR="0" rtl="0" algn="ctr">
              <a:lnSpc>
                <a:spcPct val="150000"/>
              </a:lnSpc>
              <a:spcBef>
                <a:spcPts val="0"/>
              </a:spcBef>
              <a:spcAft>
                <a:spcPts val="0"/>
              </a:spcAft>
              <a:buNone/>
            </a:pPr>
            <a:r>
              <a:t/>
            </a:r>
            <a:endParaRPr sz="12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Cartas de postulación y de vinculación con Pronaces, Ciencia Básica o Jardines Etnobiológicos de la institución proponente, además de las cartas compromiso de cada una de las  instituciones participantes.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grpSp>
        <p:nvGrpSpPr>
          <p:cNvPr id="404" name="Google Shape;404;p11"/>
          <p:cNvGrpSpPr/>
          <p:nvPr/>
        </p:nvGrpSpPr>
        <p:grpSpPr>
          <a:xfrm>
            <a:off x="-13035" y="-10257"/>
            <a:ext cx="9157035" cy="6868257"/>
            <a:chOff x="-9776" y="-7693"/>
            <a:chExt cx="6867776" cy="5151193"/>
          </a:xfrm>
        </p:grpSpPr>
        <p:pic>
          <p:nvPicPr>
            <p:cNvPr id="405" name="Google Shape;405;p11"/>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406" name="Google Shape;406;p11"/>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407" name="Google Shape;407;p1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08" name="Google Shape;408;p1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09" name="Google Shape;409;p1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10" name="Google Shape;410;p1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11" name="Google Shape;411;p1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412" name="Google Shape;412;p1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13" name="Google Shape;413;p1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14" name="Google Shape;414;p1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15" name="Google Shape;415;p1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16" name="Google Shape;416;p11"/>
          <p:cNvSpPr/>
          <p:nvPr/>
        </p:nvSpPr>
        <p:spPr>
          <a:xfrm>
            <a:off x="0" y="1398963"/>
            <a:ext cx="9144000" cy="51900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¿Dónde obtengo información sobre los programas de Pronaces, Ciencia Básica o Jardines Etnobiológicos?</a:t>
            </a:r>
            <a:endParaRPr/>
          </a:p>
          <a:p>
            <a:pPr indent="0" lvl="0" marL="0" marR="0" rtl="0" algn="ctr">
              <a:lnSpc>
                <a:spcPct val="150000"/>
              </a:lnSpc>
              <a:spcBef>
                <a:spcPts val="0"/>
              </a:spcBef>
              <a:spcAft>
                <a:spcPts val="0"/>
              </a:spcAft>
              <a:buNone/>
            </a:pPr>
            <a:r>
              <a:t/>
            </a:r>
            <a:endParaRPr sz="9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En las bases de la convocatoria se incluyen enlaces para los directorios de dichos programas. En caso de requerir mayor información, dirigirse al correo </a:t>
            </a:r>
            <a:r>
              <a:rPr lang="es-MX" sz="2800" u="sng">
                <a:solidFill>
                  <a:srgbClr val="000000"/>
                </a:solidFill>
                <a:latin typeface="Montserrat"/>
                <a:ea typeface="Montserrat"/>
                <a:cs typeface="Montserrat"/>
                <a:sym typeface="Montserrat"/>
                <a:hlinkClick r:id="rId5">
                  <a:extLst>
                    <a:ext uri="{A12FA001-AC4F-418D-AE19-62706E023703}">
                      <ahyp:hlinkClr val="tx"/>
                    </a:ext>
                  </a:extLst>
                </a:hlinkClick>
              </a:rPr>
              <a:t>redauc@conacyt.mx</a:t>
            </a:r>
            <a:r>
              <a:rPr lang="es-MX" sz="2800">
                <a:solidFill>
                  <a:srgbClr val="000000"/>
                </a:solidFill>
                <a:latin typeface="Montserrat"/>
                <a:ea typeface="Montserrat"/>
                <a:cs typeface="Montserrat"/>
                <a:sym typeface="Montserrat"/>
              </a:rPr>
              <a:t>  </a:t>
            </a:r>
            <a:endParaRPr sz="2800">
              <a:solidFill>
                <a:srgbClr val="000000"/>
              </a:solidFill>
              <a:latin typeface="Montserrat"/>
              <a:ea typeface="Montserrat"/>
              <a:cs typeface="Montserrat"/>
              <a:sym typeface="Montserra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grpSp>
        <p:nvGrpSpPr>
          <p:cNvPr id="421" name="Google Shape;421;p12"/>
          <p:cNvGrpSpPr/>
          <p:nvPr/>
        </p:nvGrpSpPr>
        <p:grpSpPr>
          <a:xfrm>
            <a:off x="-13035" y="-10257"/>
            <a:ext cx="9157035" cy="6868257"/>
            <a:chOff x="-9776" y="-7693"/>
            <a:chExt cx="6867776" cy="5151193"/>
          </a:xfrm>
        </p:grpSpPr>
        <p:pic>
          <p:nvPicPr>
            <p:cNvPr id="422" name="Google Shape;422;p12"/>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423" name="Google Shape;423;p12"/>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424" name="Google Shape;424;p1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25" name="Google Shape;425;p1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26" name="Google Shape;426;p1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27" name="Google Shape;427;p1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28" name="Google Shape;428;p1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429" name="Google Shape;429;p1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30" name="Google Shape;430;p1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31" name="Google Shape;431;p1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32" name="Google Shape;432;p1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33" name="Google Shape;433;p12"/>
          <p:cNvSpPr/>
          <p:nvPr/>
        </p:nvSpPr>
        <p:spPr>
          <a:xfrm>
            <a:off x="0" y="1202013"/>
            <a:ext cx="9144000" cy="5262979"/>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¿A qué se refiere exactamente </a:t>
            </a:r>
            <a:r>
              <a:rPr lang="es-MX" sz="2800">
                <a:latin typeface="Montserrat"/>
                <a:ea typeface="Montserrat"/>
                <a:cs typeface="Montserrat"/>
                <a:sym typeface="Montserrat"/>
              </a:rPr>
              <a:t>con:</a:t>
            </a:r>
            <a:r>
              <a:rPr lang="es-MX" sz="2800">
                <a:solidFill>
                  <a:srgbClr val="000000"/>
                </a:solidFill>
                <a:latin typeface="Montserrat"/>
                <a:ea typeface="Montserrat"/>
                <a:cs typeface="Montserrat"/>
                <a:sym typeface="Montserrat"/>
              </a:rPr>
              <a:t> Programas Nacionales Estratégicos, Ciencia básica, Jardines Etnobiológicos? </a:t>
            </a:r>
            <a:endParaRPr sz="28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Son programas prioritarios del Conacyt, cada uno atiende distintos proyectos y objetivos. Esta convocatoria pretende generar sinerg</a:t>
            </a:r>
            <a:r>
              <a:rPr lang="es-MX" sz="2800">
                <a:latin typeface="Montserrat"/>
                <a:ea typeface="Montserrat"/>
                <a:cs typeface="Montserrat"/>
                <a:sym typeface="Montserrat"/>
              </a:rPr>
              <a:t>ia</a:t>
            </a:r>
            <a:r>
              <a:rPr lang="es-MX" sz="2800">
                <a:solidFill>
                  <a:srgbClr val="000000"/>
                </a:solidFill>
                <a:latin typeface="Montserrat"/>
                <a:ea typeface="Montserrat"/>
                <a:cs typeface="Montserrat"/>
                <a:sym typeface="Montserrat"/>
              </a:rPr>
              <a:t>s para abordar sus temáticas en espacios de acceso universal al conocimiento.</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7" name="Shape 437"/>
        <p:cNvGrpSpPr/>
        <p:nvPr/>
      </p:nvGrpSpPr>
      <p:grpSpPr>
        <a:xfrm>
          <a:off x="0" y="0"/>
          <a:ext cx="0" cy="0"/>
          <a:chOff x="0" y="0"/>
          <a:chExt cx="0" cy="0"/>
        </a:xfrm>
      </p:grpSpPr>
      <p:grpSp>
        <p:nvGrpSpPr>
          <p:cNvPr id="438" name="Google Shape;438;p13"/>
          <p:cNvGrpSpPr/>
          <p:nvPr/>
        </p:nvGrpSpPr>
        <p:grpSpPr>
          <a:xfrm>
            <a:off x="-13035" y="-10257"/>
            <a:ext cx="9157035" cy="6868257"/>
            <a:chOff x="-9776" y="-7693"/>
            <a:chExt cx="6867776" cy="5151193"/>
          </a:xfrm>
        </p:grpSpPr>
        <p:pic>
          <p:nvPicPr>
            <p:cNvPr id="439" name="Google Shape;439;p13"/>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440" name="Google Shape;440;p13"/>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441" name="Google Shape;441;p1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42" name="Google Shape;442;p1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43" name="Google Shape;443;p1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44" name="Google Shape;444;p1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45" name="Google Shape;445;p1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446" name="Google Shape;446;p1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47" name="Google Shape;447;p1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48" name="Google Shape;448;p1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49" name="Google Shape;449;p1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50" name="Google Shape;450;p13"/>
          <p:cNvSpPr/>
          <p:nvPr/>
        </p:nvSpPr>
        <p:spPr>
          <a:xfrm>
            <a:off x="0" y="1595013"/>
            <a:ext cx="9144000" cy="52629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¿Tenemos que elegir dentro Pronaces, Ciencia Básica o Jardines Etnobiológicos alguna temática o punto en particular?</a:t>
            </a:r>
            <a:endParaRPr/>
          </a:p>
          <a:p>
            <a:pPr indent="0" lvl="0" marL="0" marR="0" rtl="0" algn="ctr">
              <a:lnSpc>
                <a:spcPct val="150000"/>
              </a:lnSpc>
              <a:spcBef>
                <a:spcPts val="0"/>
              </a:spcBef>
              <a:spcAft>
                <a:spcPts val="0"/>
              </a:spcAft>
              <a:buNone/>
            </a:pPr>
            <a:r>
              <a:t/>
            </a:r>
            <a:endParaRPr sz="10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a:t>
            </a:r>
            <a:r>
              <a:rPr lang="es-MX" sz="2800">
                <a:latin typeface="Montserrat"/>
                <a:ea typeface="Montserrat"/>
                <a:cs typeface="Montserrat"/>
                <a:sym typeface="Montserrat"/>
              </a:rPr>
              <a:t>Cada</a:t>
            </a:r>
            <a:r>
              <a:rPr lang="es-MX" sz="2800">
                <a:solidFill>
                  <a:srgbClr val="000000"/>
                </a:solidFill>
                <a:latin typeface="Montserrat"/>
                <a:ea typeface="Montserrat"/>
                <a:cs typeface="Montserrat"/>
                <a:sym typeface="Montserrat"/>
              </a:rPr>
              <a:t> proponente decide la temática que desee comunicar y con base en ella contacta a algún proyecto o investigador/a de los programas mencionados.</a:t>
            </a:r>
            <a:endParaRPr sz="2800">
              <a:solidFill>
                <a:srgbClr val="000000"/>
              </a:solidFill>
              <a:latin typeface="Montserrat"/>
              <a:ea typeface="Montserrat"/>
              <a:cs typeface="Montserrat"/>
              <a:sym typeface="Montserra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4" name="Shape 454"/>
        <p:cNvGrpSpPr/>
        <p:nvPr/>
      </p:nvGrpSpPr>
      <p:grpSpPr>
        <a:xfrm>
          <a:off x="0" y="0"/>
          <a:ext cx="0" cy="0"/>
          <a:chOff x="0" y="0"/>
          <a:chExt cx="0" cy="0"/>
        </a:xfrm>
      </p:grpSpPr>
      <p:grpSp>
        <p:nvGrpSpPr>
          <p:cNvPr id="455" name="Google Shape;455;p14"/>
          <p:cNvGrpSpPr/>
          <p:nvPr/>
        </p:nvGrpSpPr>
        <p:grpSpPr>
          <a:xfrm>
            <a:off x="-13035" y="-10257"/>
            <a:ext cx="9157035" cy="6868257"/>
            <a:chOff x="-9776" y="-7693"/>
            <a:chExt cx="6867776" cy="5151193"/>
          </a:xfrm>
        </p:grpSpPr>
        <p:pic>
          <p:nvPicPr>
            <p:cNvPr id="456" name="Google Shape;456;p14"/>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457" name="Google Shape;457;p14"/>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458" name="Google Shape;458;p1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59" name="Google Shape;459;p1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60" name="Google Shape;460;p1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61" name="Google Shape;461;p1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62" name="Google Shape;462;p1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463" name="Google Shape;463;p1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64" name="Google Shape;464;p1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65" name="Google Shape;465;p1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66" name="Google Shape;466;p1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67" name="Google Shape;467;p14"/>
          <p:cNvSpPr/>
          <p:nvPr/>
        </p:nvSpPr>
        <p:spPr>
          <a:xfrm>
            <a:off x="0" y="1594838"/>
            <a:ext cx="9144000" cy="52629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¿La carta de vinculación y de colaboración </a:t>
            </a:r>
            <a:endParaRPr sz="28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son distintas?</a:t>
            </a:r>
            <a:endParaRPr/>
          </a:p>
          <a:p>
            <a:pPr indent="0" lvl="0" marL="0" marR="0" rtl="0" algn="ctr">
              <a:lnSpc>
                <a:spcPct val="150000"/>
              </a:lnSpc>
              <a:spcBef>
                <a:spcPts val="0"/>
              </a:spcBef>
              <a:spcAft>
                <a:spcPts val="0"/>
              </a:spcAft>
              <a:buNone/>
            </a:pPr>
            <a:r>
              <a:t/>
            </a:r>
            <a:endParaRPr sz="8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Así es. La de vinculación establece el compromiso de vincularse con un programa de Conacyt. La de colaboración establece el compromiso de cualquier institución y/u organización para colaborar en la propuesta.</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1" name="Shape 471"/>
        <p:cNvGrpSpPr/>
        <p:nvPr/>
      </p:nvGrpSpPr>
      <p:grpSpPr>
        <a:xfrm>
          <a:off x="0" y="0"/>
          <a:ext cx="0" cy="0"/>
          <a:chOff x="0" y="0"/>
          <a:chExt cx="0" cy="0"/>
        </a:xfrm>
      </p:grpSpPr>
      <p:grpSp>
        <p:nvGrpSpPr>
          <p:cNvPr id="472" name="Google Shape;472;p15"/>
          <p:cNvGrpSpPr/>
          <p:nvPr/>
        </p:nvGrpSpPr>
        <p:grpSpPr>
          <a:xfrm>
            <a:off x="-13035" y="-10257"/>
            <a:ext cx="9157035" cy="6868257"/>
            <a:chOff x="-9776" y="-7693"/>
            <a:chExt cx="6867776" cy="5151193"/>
          </a:xfrm>
        </p:grpSpPr>
        <p:pic>
          <p:nvPicPr>
            <p:cNvPr id="473" name="Google Shape;473;p15"/>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474" name="Google Shape;474;p15"/>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475" name="Google Shape;475;p1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76" name="Google Shape;476;p1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77" name="Google Shape;477;p1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78" name="Google Shape;478;p1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79" name="Google Shape;479;p1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480" name="Google Shape;480;p1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81" name="Google Shape;481;p1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82" name="Google Shape;482;p1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83" name="Google Shape;483;p1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84" name="Google Shape;484;p15"/>
          <p:cNvSpPr/>
          <p:nvPr/>
        </p:nvSpPr>
        <p:spPr>
          <a:xfrm>
            <a:off x="0" y="1757088"/>
            <a:ext cx="9144000" cy="45243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400">
                <a:solidFill>
                  <a:srgbClr val="000000"/>
                </a:solidFill>
                <a:latin typeface="Montserrat"/>
                <a:ea typeface="Montserrat"/>
                <a:cs typeface="Montserrat"/>
                <a:sym typeface="Montserrat"/>
              </a:rPr>
              <a:t>P: Los representantes legal/técnico/administrativo ¿Pueden ser la misma persona?</a:t>
            </a:r>
            <a:endParaRPr/>
          </a:p>
          <a:p>
            <a:pPr indent="0" lvl="0" marL="0" marR="0" rtl="0" algn="ctr">
              <a:lnSpc>
                <a:spcPct val="150000"/>
              </a:lnSpc>
              <a:spcBef>
                <a:spcPts val="0"/>
              </a:spcBef>
              <a:spcAft>
                <a:spcPts val="0"/>
              </a:spcAft>
              <a:buNone/>
            </a:pPr>
            <a:r>
              <a:t/>
            </a:r>
            <a:endParaRPr sz="8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400">
                <a:solidFill>
                  <a:srgbClr val="000000"/>
                </a:solidFill>
                <a:latin typeface="Montserrat"/>
                <a:ea typeface="Montserrat"/>
                <a:cs typeface="Montserrat"/>
                <a:sym typeface="Montserrat"/>
              </a:rPr>
              <a:t>R: En los Términos de referencia, en el numeral 2. Requisitos de participación, inciso b) se establece que: </a:t>
            </a:r>
            <a:r>
              <a:rPr i="1" lang="es-MX" sz="2400">
                <a:solidFill>
                  <a:srgbClr val="000000"/>
                </a:solidFill>
                <a:latin typeface="Montserrat"/>
                <a:ea typeface="Montserrat"/>
                <a:cs typeface="Montserrat"/>
                <a:sym typeface="Montserrat"/>
              </a:rPr>
              <a:t>Se designe a un Responsable Técnico, a un Responsable Administrativo y se ratifique al Representante Legal, dichas figuras no podrán recaer en una misma persona.</a:t>
            </a:r>
            <a:endParaRPr i="1"/>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8" name="Shape 488"/>
        <p:cNvGrpSpPr/>
        <p:nvPr/>
      </p:nvGrpSpPr>
      <p:grpSpPr>
        <a:xfrm>
          <a:off x="0" y="0"/>
          <a:ext cx="0" cy="0"/>
          <a:chOff x="0" y="0"/>
          <a:chExt cx="0" cy="0"/>
        </a:xfrm>
      </p:grpSpPr>
      <p:grpSp>
        <p:nvGrpSpPr>
          <p:cNvPr id="489" name="Google Shape;489;p16"/>
          <p:cNvGrpSpPr/>
          <p:nvPr/>
        </p:nvGrpSpPr>
        <p:grpSpPr>
          <a:xfrm>
            <a:off x="-13035" y="-10257"/>
            <a:ext cx="9157035" cy="6868257"/>
            <a:chOff x="-9776" y="-7693"/>
            <a:chExt cx="6867776" cy="5151193"/>
          </a:xfrm>
        </p:grpSpPr>
        <p:pic>
          <p:nvPicPr>
            <p:cNvPr id="490" name="Google Shape;490;p16"/>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491" name="Google Shape;491;p16"/>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492" name="Google Shape;492;p1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93" name="Google Shape;493;p1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94" name="Google Shape;494;p1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95" name="Google Shape;495;p1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96" name="Google Shape;496;p16"/>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497" name="Google Shape;497;p1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98" name="Google Shape;498;p1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499" name="Google Shape;499;p1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00" name="Google Shape;500;p1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01" name="Google Shape;501;p16"/>
          <p:cNvSpPr/>
          <p:nvPr/>
        </p:nvSpPr>
        <p:spPr>
          <a:xfrm>
            <a:off x="179075" y="1668600"/>
            <a:ext cx="8577000" cy="39702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¿Una exposición itinerante puede participar?</a:t>
            </a:r>
            <a:endParaRPr/>
          </a:p>
          <a:p>
            <a:pPr indent="0" lvl="0" marL="0" marR="0" rtl="0" algn="ctr">
              <a:lnSpc>
                <a:spcPct val="150000"/>
              </a:lnSpc>
              <a:spcBef>
                <a:spcPts val="0"/>
              </a:spcBef>
              <a:spcAft>
                <a:spcPts val="0"/>
              </a:spcAft>
              <a:buNone/>
            </a:pPr>
            <a:r>
              <a:t/>
            </a:r>
            <a:endParaRPr>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El objetivo de la convocatoria establece que </a:t>
            </a:r>
            <a:r>
              <a:rPr lang="es-MX" sz="2800">
                <a:latin typeface="Montserrat"/>
                <a:ea typeface="Montserrat"/>
                <a:cs typeface="Montserrat"/>
                <a:sym typeface="Montserrat"/>
              </a:rPr>
              <a:t>se apoyará</a:t>
            </a:r>
            <a:r>
              <a:rPr lang="es-MX" sz="2800">
                <a:solidFill>
                  <a:srgbClr val="000000"/>
                </a:solidFill>
                <a:latin typeface="Montserrat"/>
                <a:ea typeface="Montserrat"/>
                <a:cs typeface="Montserrat"/>
                <a:sym typeface="Montserrat"/>
              </a:rPr>
              <a:t> a espacios fijos de acceso universal al conocimiento. Las exposiciones itinerantes pueden ser productos complementarios.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5" name="Shape 505"/>
        <p:cNvGrpSpPr/>
        <p:nvPr/>
      </p:nvGrpSpPr>
      <p:grpSpPr>
        <a:xfrm>
          <a:off x="0" y="0"/>
          <a:ext cx="0" cy="0"/>
          <a:chOff x="0" y="0"/>
          <a:chExt cx="0" cy="0"/>
        </a:xfrm>
      </p:grpSpPr>
      <p:grpSp>
        <p:nvGrpSpPr>
          <p:cNvPr id="506" name="Google Shape;506;p17"/>
          <p:cNvGrpSpPr/>
          <p:nvPr/>
        </p:nvGrpSpPr>
        <p:grpSpPr>
          <a:xfrm>
            <a:off x="-13035" y="-10257"/>
            <a:ext cx="9157035" cy="6868257"/>
            <a:chOff x="-9776" y="-7693"/>
            <a:chExt cx="6867776" cy="5151193"/>
          </a:xfrm>
        </p:grpSpPr>
        <p:pic>
          <p:nvPicPr>
            <p:cNvPr id="507" name="Google Shape;507;p17"/>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508" name="Google Shape;508;p17"/>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509" name="Google Shape;509;p1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10" name="Google Shape;510;p1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11" name="Google Shape;511;p1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12" name="Google Shape;512;p1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13" name="Google Shape;513;p1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514" name="Google Shape;514;p1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15" name="Google Shape;515;p1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16" name="Google Shape;516;p1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17" name="Google Shape;517;p1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18" name="Google Shape;518;p17"/>
          <p:cNvSpPr/>
          <p:nvPr/>
        </p:nvSpPr>
        <p:spPr>
          <a:xfrm>
            <a:off x="0" y="1721288"/>
            <a:ext cx="9144000" cy="45243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600">
                <a:solidFill>
                  <a:srgbClr val="000000"/>
                </a:solidFill>
                <a:latin typeface="Montserrat"/>
                <a:ea typeface="Montserrat"/>
                <a:cs typeface="Montserrat"/>
                <a:sym typeface="Montserrat"/>
              </a:rPr>
              <a:t>P: ¿Hay algún formato de presupuesto? y ¿qu</a:t>
            </a:r>
            <a:r>
              <a:rPr lang="es-MX" sz="2600">
                <a:latin typeface="Montserrat"/>
                <a:ea typeface="Montserrat"/>
                <a:cs typeface="Montserrat"/>
                <a:sym typeface="Montserrat"/>
              </a:rPr>
              <a:t>é</a:t>
            </a:r>
            <a:r>
              <a:rPr lang="es-MX" sz="2600">
                <a:solidFill>
                  <a:srgbClr val="000000"/>
                </a:solidFill>
                <a:latin typeface="Montserrat"/>
                <a:ea typeface="Montserrat"/>
                <a:cs typeface="Montserrat"/>
                <a:sym typeface="Montserrat"/>
              </a:rPr>
              <a:t> elementos son considerados en </a:t>
            </a:r>
            <a:r>
              <a:rPr lang="es-MX" sz="2600">
                <a:latin typeface="Montserrat"/>
                <a:ea typeface="Montserrat"/>
                <a:cs typeface="Montserrat"/>
                <a:sym typeface="Montserrat"/>
              </a:rPr>
              <a:t>él</a:t>
            </a:r>
            <a:r>
              <a:rPr lang="es-MX" sz="2600">
                <a:solidFill>
                  <a:srgbClr val="000000"/>
                </a:solidFill>
                <a:latin typeface="Montserrat"/>
                <a:ea typeface="Montserrat"/>
                <a:cs typeface="Montserrat"/>
                <a:sym typeface="Montserrat"/>
              </a:rPr>
              <a:t>?</a:t>
            </a:r>
            <a:endParaRPr sz="1600"/>
          </a:p>
          <a:p>
            <a:pPr indent="0" lvl="0" marL="0" marR="0" rtl="0" algn="ctr">
              <a:lnSpc>
                <a:spcPct val="150000"/>
              </a:lnSpc>
              <a:spcBef>
                <a:spcPts val="0"/>
              </a:spcBef>
              <a:spcAft>
                <a:spcPts val="0"/>
              </a:spcAft>
              <a:buNone/>
            </a:pPr>
            <a:r>
              <a:t/>
            </a:r>
            <a:endParaRPr sz="10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600">
                <a:solidFill>
                  <a:srgbClr val="000000"/>
                </a:solidFill>
                <a:latin typeface="Montserrat"/>
                <a:ea typeface="Montserrat"/>
                <a:cs typeface="Montserrat"/>
                <a:sym typeface="Montserrat"/>
              </a:rPr>
              <a:t>R: Sí existe un formato y se accede a él desde el sistema de registro, dentro de la pestaña “Cronograma y desglose financiero”</a:t>
            </a:r>
            <a:r>
              <a:rPr lang="es-MX" sz="2600">
                <a:latin typeface="Montserrat"/>
                <a:ea typeface="Montserrat"/>
                <a:cs typeface="Montserrat"/>
                <a:sym typeface="Montserrat"/>
              </a:rPr>
              <a:t>.</a:t>
            </a:r>
            <a:r>
              <a:rPr lang="es-MX" sz="2600">
                <a:solidFill>
                  <a:srgbClr val="000000"/>
                </a:solidFill>
                <a:latin typeface="Montserrat"/>
                <a:ea typeface="Montserrat"/>
                <a:cs typeface="Montserrat"/>
                <a:sym typeface="Montserrat"/>
              </a:rPr>
              <a:t> </a:t>
            </a:r>
            <a:r>
              <a:rPr lang="es-MX" sz="2600">
                <a:latin typeface="Montserrat"/>
                <a:ea typeface="Montserrat"/>
                <a:cs typeface="Montserrat"/>
                <a:sym typeface="Montserrat"/>
              </a:rPr>
              <a:t> A</a:t>
            </a:r>
            <a:r>
              <a:rPr lang="es-MX" sz="2600">
                <a:solidFill>
                  <a:srgbClr val="000000"/>
                </a:solidFill>
                <a:latin typeface="Montserrat"/>
                <a:ea typeface="Montserrat"/>
                <a:cs typeface="Montserrat"/>
                <a:sym typeface="Montserrat"/>
              </a:rPr>
              <a:t>hí se establecen los elementos que contiene. Los rubros para gasto pueden consultarse en los</a:t>
            </a:r>
            <a:r>
              <a:rPr i="1" lang="es-MX" sz="2600">
                <a:solidFill>
                  <a:srgbClr val="000000"/>
                </a:solidFill>
                <a:latin typeface="Montserrat"/>
                <a:ea typeface="Montserrat"/>
                <a:cs typeface="Montserrat"/>
                <a:sym typeface="Montserrat"/>
              </a:rPr>
              <a:t> Términos de Referencia</a:t>
            </a:r>
            <a:r>
              <a:rPr lang="es-MX" sz="2600">
                <a:solidFill>
                  <a:srgbClr val="000000"/>
                </a:solidFill>
                <a:latin typeface="Montserrat"/>
                <a:ea typeface="Montserrat"/>
                <a:cs typeface="Montserrat"/>
                <a:sym typeface="Montserrat"/>
              </a:rPr>
              <a:t>.</a:t>
            </a:r>
            <a:endParaRPr sz="16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2" name="Shape 522"/>
        <p:cNvGrpSpPr/>
        <p:nvPr/>
      </p:nvGrpSpPr>
      <p:grpSpPr>
        <a:xfrm>
          <a:off x="0" y="0"/>
          <a:ext cx="0" cy="0"/>
          <a:chOff x="0" y="0"/>
          <a:chExt cx="0" cy="0"/>
        </a:xfrm>
      </p:grpSpPr>
      <p:grpSp>
        <p:nvGrpSpPr>
          <p:cNvPr id="523" name="Google Shape;523;p18"/>
          <p:cNvGrpSpPr/>
          <p:nvPr/>
        </p:nvGrpSpPr>
        <p:grpSpPr>
          <a:xfrm>
            <a:off x="-13035" y="-10257"/>
            <a:ext cx="9156806" cy="6868086"/>
            <a:chOff x="-9776" y="-7693"/>
            <a:chExt cx="6867776" cy="5151193"/>
          </a:xfrm>
        </p:grpSpPr>
        <p:pic>
          <p:nvPicPr>
            <p:cNvPr id="524" name="Google Shape;524;p18"/>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525" name="Google Shape;525;p18"/>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526" name="Google Shape;526;p1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27" name="Google Shape;527;p1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28" name="Google Shape;528;p1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29" name="Google Shape;529;p1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30" name="Google Shape;530;p18"/>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531" name="Google Shape;531;p1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32" name="Google Shape;532;p1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33" name="Google Shape;533;p1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34" name="Google Shape;534;p1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35" name="Google Shape;535;p18"/>
          <p:cNvSpPr/>
          <p:nvPr/>
        </p:nvSpPr>
        <p:spPr>
          <a:xfrm>
            <a:off x="-6625" y="1761775"/>
            <a:ext cx="9144000" cy="33240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3100">
                <a:solidFill>
                  <a:srgbClr val="000000"/>
                </a:solidFill>
                <a:latin typeface="Montserrat"/>
                <a:ea typeface="Montserrat"/>
                <a:cs typeface="Montserrat"/>
                <a:sym typeface="Montserrat"/>
              </a:rPr>
              <a:t>P: Si mi espacio requiere la terminación del inmueble para su operación ¿se puede participar?</a:t>
            </a:r>
            <a:endParaRPr sz="1700"/>
          </a:p>
          <a:p>
            <a:pPr indent="0" lvl="0" marL="0" marR="0" rtl="0" algn="ctr">
              <a:lnSpc>
                <a:spcPct val="150000"/>
              </a:lnSpc>
              <a:spcBef>
                <a:spcPts val="0"/>
              </a:spcBef>
              <a:spcAft>
                <a:spcPts val="0"/>
              </a:spcAft>
              <a:buNone/>
            </a:pPr>
            <a:r>
              <a:t/>
            </a:r>
            <a:endParaRPr>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3100">
                <a:solidFill>
                  <a:srgbClr val="000000"/>
                </a:solidFill>
                <a:latin typeface="Montserrat"/>
                <a:ea typeface="Montserrat"/>
                <a:cs typeface="Montserrat"/>
                <a:sym typeface="Montserrat"/>
              </a:rPr>
              <a:t>R: Los rubros financiables </a:t>
            </a:r>
            <a:r>
              <a:rPr lang="es-MX" sz="3100">
                <a:latin typeface="Montserrat"/>
                <a:ea typeface="Montserrat"/>
                <a:cs typeface="Montserrat"/>
                <a:sym typeface="Montserrat"/>
              </a:rPr>
              <a:t>NO</a:t>
            </a:r>
            <a:r>
              <a:rPr lang="es-MX" sz="3100">
                <a:solidFill>
                  <a:srgbClr val="000000"/>
                </a:solidFill>
                <a:latin typeface="Montserrat"/>
                <a:ea typeface="Montserrat"/>
                <a:cs typeface="Montserrat"/>
                <a:sym typeface="Montserrat"/>
              </a:rPr>
              <a:t> contemplan el gasto en obra civil para construcción de espacios.</a:t>
            </a:r>
            <a:endParaRPr sz="17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9" name="Shape 539"/>
        <p:cNvGrpSpPr/>
        <p:nvPr/>
      </p:nvGrpSpPr>
      <p:grpSpPr>
        <a:xfrm>
          <a:off x="0" y="0"/>
          <a:ext cx="0" cy="0"/>
          <a:chOff x="0" y="0"/>
          <a:chExt cx="0" cy="0"/>
        </a:xfrm>
      </p:grpSpPr>
      <p:grpSp>
        <p:nvGrpSpPr>
          <p:cNvPr id="540" name="Google Shape;540;p19"/>
          <p:cNvGrpSpPr/>
          <p:nvPr/>
        </p:nvGrpSpPr>
        <p:grpSpPr>
          <a:xfrm>
            <a:off x="-13035" y="-10257"/>
            <a:ext cx="9157035" cy="6868257"/>
            <a:chOff x="-9776" y="-7693"/>
            <a:chExt cx="6867776" cy="5151193"/>
          </a:xfrm>
        </p:grpSpPr>
        <p:pic>
          <p:nvPicPr>
            <p:cNvPr id="541" name="Google Shape;541;p19"/>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542" name="Google Shape;542;p19"/>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543" name="Google Shape;543;p1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44" name="Google Shape;544;p1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45" name="Google Shape;545;p1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46" name="Google Shape;546;p1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47" name="Google Shape;547;p1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548" name="Google Shape;548;p1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49" name="Google Shape;549;p1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50" name="Google Shape;550;p1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51" name="Google Shape;551;p1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52" name="Google Shape;552;p19"/>
          <p:cNvSpPr/>
          <p:nvPr/>
        </p:nvSpPr>
        <p:spPr>
          <a:xfrm>
            <a:off x="-6625" y="1595938"/>
            <a:ext cx="9144000" cy="51900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Si en mi propuesta va a participar una persona determinada ¿me puede dar la carta compromiso de colaboración aunque no tenga reniecyt?</a:t>
            </a:r>
            <a:endParaRPr/>
          </a:p>
          <a:p>
            <a:pPr indent="0" lvl="0" marL="0" marR="0" rtl="0" algn="ctr">
              <a:lnSpc>
                <a:spcPct val="150000"/>
              </a:lnSpc>
              <a:spcBef>
                <a:spcPts val="0"/>
              </a:spcBef>
              <a:spcAft>
                <a:spcPts val="0"/>
              </a:spcAft>
              <a:buNone/>
            </a:pPr>
            <a:r>
              <a:t/>
            </a:r>
            <a:endParaRPr sz="8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La carta de colaboración sólo aplica para instituciones; en este caso basta con que se le incluya en el equipo de trabajo. No requiere Reniecyt personal.</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grpSp>
        <p:nvGrpSpPr>
          <p:cNvPr id="251" name="Google Shape;251;p2"/>
          <p:cNvGrpSpPr/>
          <p:nvPr/>
        </p:nvGrpSpPr>
        <p:grpSpPr>
          <a:xfrm>
            <a:off x="-13035" y="-10257"/>
            <a:ext cx="9157035" cy="6868257"/>
            <a:chOff x="-9776" y="-7693"/>
            <a:chExt cx="6867776" cy="5151193"/>
          </a:xfrm>
        </p:grpSpPr>
        <p:pic>
          <p:nvPicPr>
            <p:cNvPr id="252" name="Google Shape;252;p2"/>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253" name="Google Shape;253;p2"/>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254" name="Google Shape;254;p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55" name="Google Shape;255;p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56" name="Google Shape;256;p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57" name="Google Shape;257;p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58" name="Google Shape;258;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259" name="Google Shape;259;p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60" name="Google Shape;260;p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61" name="Google Shape;261;p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62" name="Google Shape;262;p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63" name="Google Shape;263;p2"/>
          <p:cNvSpPr/>
          <p:nvPr/>
        </p:nvSpPr>
        <p:spPr>
          <a:xfrm>
            <a:off x="657224" y="1425888"/>
            <a:ext cx="8158163" cy="366677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s-MX" sz="2400">
                <a:solidFill>
                  <a:srgbClr val="000000"/>
                </a:solidFill>
                <a:latin typeface="Montserrat"/>
                <a:ea typeface="Montserrat"/>
                <a:cs typeface="Montserrat"/>
                <a:sym typeface="Montserrat"/>
              </a:rPr>
              <a:t>P:  ¿Cuál es la clave de Fondo para registrar la propuesta en el sistema </a:t>
            </a:r>
            <a:r>
              <a:rPr i="1" lang="es-MX" sz="2400">
                <a:solidFill>
                  <a:srgbClr val="000000"/>
                </a:solidFill>
                <a:latin typeface="Montserrat"/>
                <a:ea typeface="Montserrat"/>
                <a:cs typeface="Montserrat"/>
                <a:sym typeface="Montserrat"/>
              </a:rPr>
              <a:t>People Soft</a:t>
            </a:r>
            <a:r>
              <a:rPr lang="es-MX" sz="2400">
                <a:solidFill>
                  <a:srgbClr val="000000"/>
                </a:solidFill>
                <a:latin typeface="Montserrat"/>
                <a:ea typeface="Montserrat"/>
                <a:cs typeface="Montserrat"/>
                <a:sym typeface="Montserrat"/>
              </a:rPr>
              <a:t>?</a:t>
            </a:r>
            <a:endParaRPr sz="2400">
              <a:solidFill>
                <a:schemeClr val="dk1"/>
              </a:solidFill>
              <a:latin typeface="Montserrat"/>
              <a:ea typeface="Montserrat"/>
              <a:cs typeface="Montserrat"/>
              <a:sym typeface="Montserrat"/>
            </a:endParaRPr>
          </a:p>
          <a:p>
            <a:pPr indent="0" lvl="0" marL="0" marR="0" rtl="0" algn="ctr">
              <a:lnSpc>
                <a:spcPct val="150000"/>
              </a:lnSpc>
              <a:spcBef>
                <a:spcPts val="1000"/>
              </a:spcBef>
              <a:spcAft>
                <a:spcPts val="0"/>
              </a:spcAft>
              <a:buNone/>
            </a:pPr>
            <a:br>
              <a:rPr lang="es-MX" sz="2400">
                <a:solidFill>
                  <a:schemeClr val="dk1"/>
                </a:solidFill>
                <a:latin typeface="Montserrat"/>
                <a:ea typeface="Montserrat"/>
                <a:cs typeface="Montserrat"/>
                <a:sym typeface="Montserrat"/>
              </a:rPr>
            </a:br>
            <a:r>
              <a:rPr lang="es-MX" sz="2400">
                <a:solidFill>
                  <a:srgbClr val="000000"/>
                </a:solidFill>
                <a:latin typeface="Montserrat"/>
                <a:ea typeface="Montserrat"/>
                <a:cs typeface="Montserrat"/>
                <a:sym typeface="Montserrat"/>
              </a:rPr>
              <a:t>R: </a:t>
            </a:r>
            <a:r>
              <a:rPr lang="es-MX" sz="2400">
                <a:latin typeface="Montserrat"/>
                <a:ea typeface="Montserrat"/>
                <a:cs typeface="Montserrat"/>
                <a:sym typeface="Montserrat"/>
              </a:rPr>
              <a:t>La clave e</a:t>
            </a:r>
            <a:r>
              <a:rPr lang="es-MX" sz="2400">
                <a:solidFill>
                  <a:srgbClr val="000000"/>
                </a:solidFill>
                <a:latin typeface="Montserrat"/>
                <a:ea typeface="Montserrat"/>
                <a:cs typeface="Montserrat"/>
                <a:sym typeface="Montserrat"/>
              </a:rPr>
              <a:t>s </a:t>
            </a:r>
            <a:r>
              <a:rPr i="1" lang="es-MX" sz="2400">
                <a:solidFill>
                  <a:srgbClr val="000000"/>
                </a:solidFill>
                <a:latin typeface="Montserrat"/>
                <a:ea typeface="Montserrat"/>
                <a:cs typeface="Montserrat"/>
                <a:sym typeface="Montserrat"/>
              </a:rPr>
              <a:t>FOP06-Comunicación</a:t>
            </a:r>
            <a:r>
              <a:rPr lang="es-MX" sz="2400">
                <a:solidFill>
                  <a:srgbClr val="000000"/>
                </a:solidFill>
                <a:latin typeface="Montserrat"/>
                <a:ea typeface="Montserrat"/>
                <a:cs typeface="Montserrat"/>
                <a:sym typeface="Montserrat"/>
              </a:rPr>
              <a:t> y la convocatoria es la única que se encuentra </a:t>
            </a:r>
            <a:endParaRPr sz="2400">
              <a:solidFill>
                <a:srgbClr val="000000"/>
              </a:solidFill>
              <a:latin typeface="Montserrat"/>
              <a:ea typeface="Montserrat"/>
              <a:cs typeface="Montserrat"/>
              <a:sym typeface="Montserrat"/>
            </a:endParaRPr>
          </a:p>
          <a:p>
            <a:pPr indent="0" lvl="0" marL="0" marR="0" rtl="0" algn="ctr">
              <a:lnSpc>
                <a:spcPct val="150000"/>
              </a:lnSpc>
              <a:spcBef>
                <a:spcPts val="1000"/>
              </a:spcBef>
              <a:spcAft>
                <a:spcPts val="0"/>
              </a:spcAft>
              <a:buNone/>
            </a:pPr>
            <a:r>
              <a:rPr lang="es-MX" sz="2400">
                <a:solidFill>
                  <a:srgbClr val="000000"/>
                </a:solidFill>
                <a:latin typeface="Montserrat"/>
                <a:ea typeface="Montserrat"/>
                <a:cs typeface="Montserrat"/>
                <a:sym typeface="Montserrat"/>
              </a:rPr>
              <a:t>en dicho fondo.</a:t>
            </a:r>
            <a:endParaRPr sz="2400">
              <a:solidFill>
                <a:schemeClr val="dk1"/>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400">
                <a:solidFill>
                  <a:srgbClr val="000000"/>
                </a:solidFill>
                <a:latin typeface="Montserrat"/>
                <a:ea typeface="Montserrat"/>
                <a:cs typeface="Montserrat"/>
                <a:sym typeface="Montserrat"/>
              </a:rPr>
              <a:t>En la página </a:t>
            </a:r>
            <a:r>
              <a:rPr lang="es-MX" sz="2400" u="sng">
                <a:solidFill>
                  <a:srgbClr val="0563C1"/>
                </a:solidFill>
                <a:latin typeface="Montserrat"/>
                <a:ea typeface="Montserrat"/>
                <a:cs typeface="Montserrat"/>
                <a:sym typeface="Montserrat"/>
                <a:hlinkClick r:id="rId5">
                  <a:extLst>
                    <a:ext uri="{A12FA001-AC4F-418D-AE19-62706E023703}">
                      <ahyp:hlinkClr val="tx"/>
                    </a:ext>
                  </a:extLst>
                </a:hlinkClick>
              </a:rPr>
              <a:t>https://bit.ly/2IIxrr3</a:t>
            </a:r>
            <a:r>
              <a:rPr lang="es-MX" sz="2400">
                <a:solidFill>
                  <a:srgbClr val="000000"/>
                </a:solidFill>
                <a:latin typeface="Montserrat"/>
                <a:ea typeface="Montserrat"/>
                <a:cs typeface="Montserrat"/>
                <a:sym typeface="Montserrat"/>
              </a:rPr>
              <a:t>  puede encontrar una guía </a:t>
            </a:r>
            <a:r>
              <a:rPr lang="es-MX" sz="2400">
                <a:latin typeface="Montserrat"/>
                <a:ea typeface="Montserrat"/>
                <a:cs typeface="Montserrat"/>
                <a:sym typeface="Montserrat"/>
              </a:rPr>
              <a:t>para el</a:t>
            </a:r>
            <a:r>
              <a:rPr lang="es-MX" sz="2400">
                <a:solidFill>
                  <a:srgbClr val="000000"/>
                </a:solidFill>
                <a:latin typeface="Montserrat"/>
                <a:ea typeface="Montserrat"/>
                <a:cs typeface="Montserrat"/>
                <a:sym typeface="Montserrat"/>
              </a:rPr>
              <a:t> llenado de solicitudes.</a:t>
            </a:r>
            <a:endParaRPr sz="2400">
              <a:solidFill>
                <a:schemeClr val="dk1"/>
              </a:solidFill>
              <a:latin typeface="Montserrat"/>
              <a:ea typeface="Montserrat"/>
              <a:cs typeface="Montserrat"/>
              <a:sym typeface="Montserrat"/>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6" name="Shape 556"/>
        <p:cNvGrpSpPr/>
        <p:nvPr/>
      </p:nvGrpSpPr>
      <p:grpSpPr>
        <a:xfrm>
          <a:off x="0" y="0"/>
          <a:ext cx="0" cy="0"/>
          <a:chOff x="0" y="0"/>
          <a:chExt cx="0" cy="0"/>
        </a:xfrm>
      </p:grpSpPr>
      <p:grpSp>
        <p:nvGrpSpPr>
          <p:cNvPr id="557" name="Google Shape;557;p20"/>
          <p:cNvGrpSpPr/>
          <p:nvPr/>
        </p:nvGrpSpPr>
        <p:grpSpPr>
          <a:xfrm>
            <a:off x="-13035" y="-10257"/>
            <a:ext cx="9157035" cy="6868257"/>
            <a:chOff x="-9776" y="-7693"/>
            <a:chExt cx="6867776" cy="5151193"/>
          </a:xfrm>
        </p:grpSpPr>
        <p:pic>
          <p:nvPicPr>
            <p:cNvPr id="558" name="Google Shape;558;p20"/>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559" name="Google Shape;559;p20"/>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560" name="Google Shape;560;p2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61" name="Google Shape;561;p2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62" name="Google Shape;562;p2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63" name="Google Shape;563;p2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64" name="Google Shape;564;p20"/>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565" name="Google Shape;565;p2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66" name="Google Shape;566;p2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67" name="Google Shape;567;p2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68" name="Google Shape;568;p20"/>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69" name="Google Shape;569;p20"/>
          <p:cNvSpPr/>
          <p:nvPr/>
        </p:nvSpPr>
        <p:spPr>
          <a:xfrm>
            <a:off x="0" y="1828738"/>
            <a:ext cx="9144000" cy="39702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3000">
                <a:solidFill>
                  <a:srgbClr val="000000"/>
                </a:solidFill>
                <a:latin typeface="Montserrat"/>
                <a:ea typeface="Montserrat"/>
                <a:cs typeface="Montserrat"/>
                <a:sym typeface="Montserrat"/>
              </a:rPr>
              <a:t>P: Tengo un proyecto que involucra un determinado desarrollo museístico  ¿aplica para esta convocatoria?</a:t>
            </a:r>
            <a:endParaRPr sz="1600"/>
          </a:p>
          <a:p>
            <a:pPr indent="0" lvl="0" marL="0" marR="0" rtl="0" algn="ctr">
              <a:lnSpc>
                <a:spcPct val="150000"/>
              </a:lnSpc>
              <a:spcBef>
                <a:spcPts val="0"/>
              </a:spcBef>
              <a:spcAft>
                <a:spcPts val="0"/>
              </a:spcAft>
              <a:buNone/>
            </a:pPr>
            <a:r>
              <a:t/>
            </a:r>
            <a:endParaRPr>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3000">
                <a:solidFill>
                  <a:srgbClr val="000000"/>
                </a:solidFill>
                <a:latin typeface="Montserrat"/>
                <a:ea typeface="Montserrat"/>
                <a:cs typeface="Montserrat"/>
                <a:sym typeface="Montserrat"/>
              </a:rPr>
              <a:t>R: Sí, siempre y cuando cumpla con los requisitos establecidos en la convocatoria.</a:t>
            </a:r>
            <a:endParaRPr sz="3000">
              <a:solidFill>
                <a:srgbClr val="000000"/>
              </a:solidFill>
              <a:latin typeface="Montserrat"/>
              <a:ea typeface="Montserrat"/>
              <a:cs typeface="Montserrat"/>
              <a:sym typeface="Montserrat"/>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3" name="Shape 573"/>
        <p:cNvGrpSpPr/>
        <p:nvPr/>
      </p:nvGrpSpPr>
      <p:grpSpPr>
        <a:xfrm>
          <a:off x="0" y="0"/>
          <a:ext cx="0" cy="0"/>
          <a:chOff x="0" y="0"/>
          <a:chExt cx="0" cy="0"/>
        </a:xfrm>
      </p:grpSpPr>
      <p:grpSp>
        <p:nvGrpSpPr>
          <p:cNvPr id="574" name="Google Shape;574;p21"/>
          <p:cNvGrpSpPr/>
          <p:nvPr/>
        </p:nvGrpSpPr>
        <p:grpSpPr>
          <a:xfrm>
            <a:off x="-13035" y="-10257"/>
            <a:ext cx="9157035" cy="6868257"/>
            <a:chOff x="-9776" y="-7693"/>
            <a:chExt cx="6867776" cy="5151193"/>
          </a:xfrm>
        </p:grpSpPr>
        <p:pic>
          <p:nvPicPr>
            <p:cNvPr id="575" name="Google Shape;575;p21"/>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576" name="Google Shape;576;p21"/>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577" name="Google Shape;577;p2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78" name="Google Shape;578;p2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79" name="Google Shape;579;p2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80" name="Google Shape;580;p2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81" name="Google Shape;581;p2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582" name="Google Shape;582;p2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83" name="Google Shape;583;p2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84" name="Google Shape;584;p2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85" name="Google Shape;585;p21"/>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86" name="Google Shape;586;p21"/>
          <p:cNvSpPr/>
          <p:nvPr/>
        </p:nvSpPr>
        <p:spPr>
          <a:xfrm>
            <a:off x="0" y="1542213"/>
            <a:ext cx="9144000" cy="51900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¿Una Red Temática de Conacyt puede ser institución colaboradora o proponente?</a:t>
            </a:r>
            <a:endParaRPr/>
          </a:p>
          <a:p>
            <a:pPr indent="0" lvl="0" marL="0" marR="0" rtl="0" algn="ctr">
              <a:lnSpc>
                <a:spcPct val="150000"/>
              </a:lnSpc>
              <a:spcBef>
                <a:spcPts val="0"/>
              </a:spcBef>
              <a:spcAft>
                <a:spcPts val="0"/>
              </a:spcAft>
              <a:buNone/>
            </a:pPr>
            <a:r>
              <a:t/>
            </a:r>
            <a:endParaRPr sz="12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Para el caso de colaborar, se puede, siempre y cuando se cuente con la carta compromiso firmada por el representante legal de la Red.</a:t>
            </a:r>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Para ser responsable técnico, la Red debe contar con personalidad jurídica y Reniecyt propios.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0" name="Shape 590"/>
        <p:cNvGrpSpPr/>
        <p:nvPr/>
      </p:nvGrpSpPr>
      <p:grpSpPr>
        <a:xfrm>
          <a:off x="0" y="0"/>
          <a:ext cx="0" cy="0"/>
          <a:chOff x="0" y="0"/>
          <a:chExt cx="0" cy="0"/>
        </a:xfrm>
      </p:grpSpPr>
      <p:grpSp>
        <p:nvGrpSpPr>
          <p:cNvPr id="591" name="Google Shape;591;p22"/>
          <p:cNvGrpSpPr/>
          <p:nvPr/>
        </p:nvGrpSpPr>
        <p:grpSpPr>
          <a:xfrm>
            <a:off x="-13035" y="-10257"/>
            <a:ext cx="9157035" cy="6868257"/>
            <a:chOff x="-9776" y="-7693"/>
            <a:chExt cx="6867776" cy="5151193"/>
          </a:xfrm>
        </p:grpSpPr>
        <p:pic>
          <p:nvPicPr>
            <p:cNvPr id="592" name="Google Shape;592;p22"/>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593" name="Google Shape;593;p22"/>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594" name="Google Shape;594;p2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95" name="Google Shape;595;p2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96" name="Google Shape;596;p2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97" name="Google Shape;597;p2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598" name="Google Shape;598;p2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599" name="Google Shape;599;p2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00" name="Google Shape;600;p2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01" name="Google Shape;601;p2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02" name="Google Shape;602;p22"/>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03" name="Google Shape;603;p22"/>
          <p:cNvSpPr/>
          <p:nvPr/>
        </p:nvSpPr>
        <p:spPr>
          <a:xfrm>
            <a:off x="0" y="1775013"/>
            <a:ext cx="9144000" cy="44619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¿Pueden participar personas físicas?</a:t>
            </a:r>
            <a:endParaRPr sz="1800"/>
          </a:p>
          <a:p>
            <a:pPr indent="0" lvl="0" marL="0" marR="0" rtl="0" algn="ctr">
              <a:lnSpc>
                <a:spcPct val="150000"/>
              </a:lnSpc>
              <a:spcBef>
                <a:spcPts val="0"/>
              </a:spcBef>
              <a:spcAft>
                <a:spcPts val="0"/>
              </a:spcAft>
              <a:buNone/>
            </a:pPr>
            <a:r>
              <a:t/>
            </a:r>
            <a:endParaRPr sz="8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Sí, siempre y cuando cumplan con los requisitos establecidos en la convocatoria, como contar con preinscripción o inscripción al Reniecyt.</a:t>
            </a:r>
            <a:endParaRPr sz="1800"/>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También será necesario que integren un equipo de trabajo que </a:t>
            </a:r>
            <a:r>
              <a:rPr lang="es-MX" sz="2800">
                <a:latin typeface="Montserrat"/>
                <a:ea typeface="Montserrat"/>
                <a:cs typeface="Montserrat"/>
                <a:sym typeface="Montserrat"/>
              </a:rPr>
              <a:t>incluya</a:t>
            </a:r>
            <a:r>
              <a:rPr lang="es-MX" sz="2800">
                <a:solidFill>
                  <a:srgbClr val="000000"/>
                </a:solidFill>
                <a:latin typeface="Montserrat"/>
                <a:ea typeface="Montserrat"/>
                <a:cs typeface="Montserrat"/>
                <a:sym typeface="Montserrat"/>
              </a:rPr>
              <a:t> a personas diferentes como representantes legal y administrativo.</a:t>
            </a:r>
            <a:endParaRPr sz="18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7" name="Shape 607"/>
        <p:cNvGrpSpPr/>
        <p:nvPr/>
      </p:nvGrpSpPr>
      <p:grpSpPr>
        <a:xfrm>
          <a:off x="0" y="0"/>
          <a:ext cx="0" cy="0"/>
          <a:chOff x="0" y="0"/>
          <a:chExt cx="0" cy="0"/>
        </a:xfrm>
      </p:grpSpPr>
      <p:grpSp>
        <p:nvGrpSpPr>
          <p:cNvPr id="608" name="Google Shape;608;p23"/>
          <p:cNvGrpSpPr/>
          <p:nvPr/>
        </p:nvGrpSpPr>
        <p:grpSpPr>
          <a:xfrm>
            <a:off x="-13035" y="-10257"/>
            <a:ext cx="9157035" cy="6868257"/>
            <a:chOff x="-9776" y="-7693"/>
            <a:chExt cx="6867776" cy="5151193"/>
          </a:xfrm>
        </p:grpSpPr>
        <p:pic>
          <p:nvPicPr>
            <p:cNvPr id="609" name="Google Shape;609;p23"/>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610" name="Google Shape;610;p23"/>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611" name="Google Shape;611;p2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12" name="Google Shape;612;p2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13" name="Google Shape;613;p2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14" name="Google Shape;614;p2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15" name="Google Shape;615;p2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616" name="Google Shape;616;p2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17" name="Google Shape;617;p2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18" name="Google Shape;618;p2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19" name="Google Shape;619;p2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20" name="Google Shape;620;p23"/>
          <p:cNvSpPr/>
          <p:nvPr/>
        </p:nvSpPr>
        <p:spPr>
          <a:xfrm>
            <a:off x="0" y="1667563"/>
            <a:ext cx="9144000" cy="46167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3100">
                <a:solidFill>
                  <a:srgbClr val="000000"/>
                </a:solidFill>
                <a:latin typeface="Montserrat"/>
                <a:ea typeface="Montserrat"/>
                <a:cs typeface="Montserrat"/>
                <a:sym typeface="Montserrat"/>
              </a:rPr>
              <a:t>P: ¿Qué tipo de productos pueden </a:t>
            </a:r>
            <a:endParaRPr sz="31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3100">
                <a:solidFill>
                  <a:srgbClr val="000000"/>
                </a:solidFill>
                <a:latin typeface="Montserrat"/>
                <a:ea typeface="Montserrat"/>
                <a:cs typeface="Montserrat"/>
                <a:sym typeface="Montserrat"/>
              </a:rPr>
              <a:t>incluirse en la convocatoria?</a:t>
            </a:r>
            <a:endParaRPr sz="1700"/>
          </a:p>
          <a:p>
            <a:pPr indent="0" lvl="0" marL="0" marR="0" rtl="0" algn="ctr">
              <a:lnSpc>
                <a:spcPct val="150000"/>
              </a:lnSpc>
              <a:spcBef>
                <a:spcPts val="0"/>
              </a:spcBef>
              <a:spcAft>
                <a:spcPts val="0"/>
              </a:spcAft>
              <a:buNone/>
            </a:pPr>
            <a:r>
              <a:t/>
            </a:r>
            <a:endParaRPr sz="17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3100">
                <a:solidFill>
                  <a:srgbClr val="000000"/>
                </a:solidFill>
                <a:latin typeface="Montserrat"/>
                <a:ea typeface="Montserrat"/>
                <a:cs typeface="Montserrat"/>
                <a:sym typeface="Montserrat"/>
              </a:rPr>
              <a:t>R: El listado de productos esperados puede consultarse en la Demanda Específica, numeral 5. Productos Esperados, disponible en la página </a:t>
            </a:r>
            <a:r>
              <a:rPr lang="es-MX" sz="3100" u="sng">
                <a:solidFill>
                  <a:srgbClr val="000000"/>
                </a:solidFill>
                <a:latin typeface="Montserrat"/>
                <a:ea typeface="Montserrat"/>
                <a:cs typeface="Montserrat"/>
                <a:sym typeface="Montserrat"/>
                <a:hlinkClick r:id="rId5">
                  <a:extLst>
                    <a:ext uri="{A12FA001-AC4F-418D-AE19-62706E023703}">
                      <ahyp:hlinkClr val="tx"/>
                    </a:ext>
                  </a:extLst>
                </a:hlinkClick>
              </a:rPr>
              <a:t>https://bit.ly/2IIxrr</a:t>
            </a:r>
            <a:r>
              <a:rPr lang="es-MX" sz="3100" u="sng">
                <a:solidFill>
                  <a:srgbClr val="000000"/>
                </a:solidFill>
                <a:latin typeface="Montserrat"/>
                <a:ea typeface="Montserrat"/>
                <a:cs typeface="Montserrat"/>
                <a:sym typeface="Montserrat"/>
                <a:hlinkClick r:id="rId6">
                  <a:extLst>
                    <a:ext uri="{A12FA001-AC4F-418D-AE19-62706E023703}">
                      <ahyp:hlinkClr val="tx"/>
                    </a:ext>
                  </a:extLst>
                </a:hlinkClick>
              </a:rPr>
              <a:t>3</a:t>
            </a:r>
            <a:r>
              <a:rPr lang="es-MX" sz="3100">
                <a:latin typeface="Montserrat"/>
                <a:ea typeface="Montserrat"/>
                <a:cs typeface="Montserrat"/>
                <a:sym typeface="Montserrat"/>
              </a:rPr>
              <a:t> </a:t>
            </a:r>
            <a:r>
              <a:rPr lang="es-MX" sz="2800">
                <a:solidFill>
                  <a:srgbClr val="000000"/>
                </a:solidFill>
                <a:latin typeface="Montserrat"/>
                <a:ea typeface="Montserrat"/>
                <a:cs typeface="Montserrat"/>
                <a:sym typeface="Montserrat"/>
              </a:rPr>
              <a:t> </a:t>
            </a:r>
            <a:endParaRPr sz="2800">
              <a:solidFill>
                <a:srgbClr val="000000"/>
              </a:solidFill>
              <a:latin typeface="Montserrat"/>
              <a:ea typeface="Montserrat"/>
              <a:cs typeface="Montserrat"/>
              <a:sym typeface="Montserrat"/>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4" name="Shape 624"/>
        <p:cNvGrpSpPr/>
        <p:nvPr/>
      </p:nvGrpSpPr>
      <p:grpSpPr>
        <a:xfrm>
          <a:off x="0" y="0"/>
          <a:ext cx="0" cy="0"/>
          <a:chOff x="0" y="0"/>
          <a:chExt cx="0" cy="0"/>
        </a:xfrm>
      </p:grpSpPr>
      <p:grpSp>
        <p:nvGrpSpPr>
          <p:cNvPr id="625" name="Google Shape;625;p24"/>
          <p:cNvGrpSpPr/>
          <p:nvPr/>
        </p:nvGrpSpPr>
        <p:grpSpPr>
          <a:xfrm>
            <a:off x="-13035" y="-10257"/>
            <a:ext cx="9157035" cy="6868257"/>
            <a:chOff x="-9776" y="-7693"/>
            <a:chExt cx="6867776" cy="5151193"/>
          </a:xfrm>
        </p:grpSpPr>
        <p:pic>
          <p:nvPicPr>
            <p:cNvPr id="626" name="Google Shape;626;p24"/>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627" name="Google Shape;627;p24"/>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628" name="Google Shape;628;p2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29" name="Google Shape;629;p2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30" name="Google Shape;630;p2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31" name="Google Shape;631;p2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32" name="Google Shape;632;p2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633" name="Google Shape;633;p2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34" name="Google Shape;634;p2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35" name="Google Shape;635;p2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36" name="Google Shape;636;p2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37" name="Google Shape;637;p24"/>
          <p:cNvSpPr/>
          <p:nvPr/>
        </p:nvSpPr>
        <p:spPr>
          <a:xfrm>
            <a:off x="-161150" y="1936138"/>
            <a:ext cx="9144000" cy="38976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3300">
                <a:solidFill>
                  <a:srgbClr val="000000"/>
                </a:solidFill>
                <a:latin typeface="Montserrat"/>
                <a:ea typeface="Montserrat"/>
                <a:cs typeface="Montserrat"/>
                <a:sym typeface="Montserrat"/>
              </a:rPr>
              <a:t>P: ¿Dónde puedo consultar las Reglas de Operación del Fondo Fordecyt-Pronaces?</a:t>
            </a:r>
            <a:endParaRPr sz="1900"/>
          </a:p>
          <a:p>
            <a:pPr indent="0" lvl="0" marL="0" marR="0" rtl="0" algn="ctr">
              <a:lnSpc>
                <a:spcPct val="150000"/>
              </a:lnSpc>
              <a:spcBef>
                <a:spcPts val="0"/>
              </a:spcBef>
              <a:spcAft>
                <a:spcPts val="0"/>
              </a:spcAft>
              <a:buNone/>
            </a:pPr>
            <a:r>
              <a:t/>
            </a:r>
            <a:endParaRPr>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3500">
                <a:solidFill>
                  <a:srgbClr val="000000"/>
                </a:solidFill>
                <a:latin typeface="Montserrat"/>
                <a:ea typeface="Montserrat"/>
                <a:cs typeface="Montserrat"/>
                <a:sym typeface="Montserrat"/>
              </a:rPr>
              <a:t>R: El documento está disponible en la página del Conacyt a través de la siguiente liga: </a:t>
            </a:r>
            <a:r>
              <a:rPr lang="es-MX" sz="3500" u="sng">
                <a:solidFill>
                  <a:srgbClr val="000000"/>
                </a:solidFill>
                <a:latin typeface="Montserrat"/>
                <a:ea typeface="Montserrat"/>
                <a:cs typeface="Montserrat"/>
                <a:sym typeface="Montserrat"/>
                <a:hlinkClick r:id="rId5">
                  <a:extLst>
                    <a:ext uri="{A12FA001-AC4F-418D-AE19-62706E023703}">
                      <ahyp:hlinkClr val="tx"/>
                    </a:ext>
                  </a:extLst>
                </a:hlinkClick>
              </a:rPr>
              <a:t>https://bit.ly/3nCJyFf</a:t>
            </a:r>
            <a:r>
              <a:rPr lang="es-MX" sz="2800">
                <a:solidFill>
                  <a:srgbClr val="000000"/>
                </a:solidFill>
                <a:latin typeface="Montserrat"/>
                <a:ea typeface="Montserrat"/>
                <a:cs typeface="Montserrat"/>
                <a:sym typeface="Montserrat"/>
              </a:rPr>
              <a:t> </a:t>
            </a:r>
            <a:endParaRPr sz="2800">
              <a:solidFill>
                <a:srgbClr val="000000"/>
              </a:solidFill>
              <a:latin typeface="Montserrat"/>
              <a:ea typeface="Montserrat"/>
              <a:cs typeface="Montserrat"/>
              <a:sym typeface="Montserrat"/>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1" name="Shape 641"/>
        <p:cNvGrpSpPr/>
        <p:nvPr/>
      </p:nvGrpSpPr>
      <p:grpSpPr>
        <a:xfrm>
          <a:off x="0" y="0"/>
          <a:ext cx="0" cy="0"/>
          <a:chOff x="0" y="0"/>
          <a:chExt cx="0" cy="0"/>
        </a:xfrm>
      </p:grpSpPr>
      <p:grpSp>
        <p:nvGrpSpPr>
          <p:cNvPr id="642" name="Google Shape;642;p25"/>
          <p:cNvGrpSpPr/>
          <p:nvPr/>
        </p:nvGrpSpPr>
        <p:grpSpPr>
          <a:xfrm>
            <a:off x="-13035" y="-10257"/>
            <a:ext cx="9157035" cy="6868257"/>
            <a:chOff x="-9776" y="-7693"/>
            <a:chExt cx="6867776" cy="5151193"/>
          </a:xfrm>
        </p:grpSpPr>
        <p:pic>
          <p:nvPicPr>
            <p:cNvPr id="643" name="Google Shape;643;p25"/>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644" name="Google Shape;644;p25"/>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645" name="Google Shape;645;p2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46" name="Google Shape;646;p2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47" name="Google Shape;647;p2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48" name="Google Shape;648;p2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49" name="Google Shape;649;p2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650" name="Google Shape;650;p2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51" name="Google Shape;651;p2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52" name="Google Shape;652;p2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53" name="Google Shape;653;p2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54" name="Google Shape;654;p25"/>
          <p:cNvSpPr/>
          <p:nvPr/>
        </p:nvSpPr>
        <p:spPr>
          <a:xfrm>
            <a:off x="0" y="1381063"/>
            <a:ext cx="9144000" cy="45438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3200">
                <a:solidFill>
                  <a:srgbClr val="000000"/>
                </a:solidFill>
                <a:latin typeface="Montserrat"/>
                <a:ea typeface="Montserrat"/>
                <a:cs typeface="Montserrat"/>
                <a:sym typeface="Montserrat"/>
              </a:rPr>
              <a:t>P: ¿Se puede participar con una propuesta para establecer un nuevo espacio de acceso universal al conocimiento?</a:t>
            </a:r>
            <a:endParaRPr sz="1800"/>
          </a:p>
          <a:p>
            <a:pPr indent="0" lvl="0" marL="0" marR="0" rtl="0" algn="ctr">
              <a:lnSpc>
                <a:spcPct val="150000"/>
              </a:lnSpc>
              <a:spcBef>
                <a:spcPts val="0"/>
              </a:spcBef>
              <a:spcAft>
                <a:spcPts val="0"/>
              </a:spcAft>
              <a:buNone/>
            </a:pPr>
            <a:r>
              <a:t/>
            </a:r>
            <a:endParaRPr sz="11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3200">
                <a:solidFill>
                  <a:srgbClr val="000000"/>
                </a:solidFill>
                <a:latin typeface="Montserrat"/>
                <a:ea typeface="Montserrat"/>
                <a:cs typeface="Montserrat"/>
                <a:sym typeface="Montserrat"/>
              </a:rPr>
              <a:t>R: No. La convocatoria está dirigida a espacios ya existentes, que tengan propuestas de contenidos y adecuaciones pertinentes.</a:t>
            </a:r>
            <a:endParaRPr sz="18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8" name="Shape 658"/>
        <p:cNvGrpSpPr/>
        <p:nvPr/>
      </p:nvGrpSpPr>
      <p:grpSpPr>
        <a:xfrm>
          <a:off x="0" y="0"/>
          <a:ext cx="0" cy="0"/>
          <a:chOff x="0" y="0"/>
          <a:chExt cx="0" cy="0"/>
        </a:xfrm>
      </p:grpSpPr>
      <p:grpSp>
        <p:nvGrpSpPr>
          <p:cNvPr id="659" name="Google Shape;659;p26"/>
          <p:cNvGrpSpPr/>
          <p:nvPr/>
        </p:nvGrpSpPr>
        <p:grpSpPr>
          <a:xfrm>
            <a:off x="-13035" y="-10257"/>
            <a:ext cx="9157035" cy="6868257"/>
            <a:chOff x="-9776" y="-7693"/>
            <a:chExt cx="6867776" cy="5151193"/>
          </a:xfrm>
        </p:grpSpPr>
        <p:pic>
          <p:nvPicPr>
            <p:cNvPr id="660" name="Google Shape;660;p26"/>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661" name="Google Shape;661;p26"/>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662" name="Google Shape;662;p2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63" name="Google Shape;663;p2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64" name="Google Shape;664;p2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65" name="Google Shape;665;p2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66" name="Google Shape;666;p26"/>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667" name="Google Shape;667;p2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68" name="Google Shape;668;p2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69" name="Google Shape;669;p2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70" name="Google Shape;670;p2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71" name="Google Shape;671;p26"/>
          <p:cNvSpPr/>
          <p:nvPr/>
        </p:nvSpPr>
        <p:spPr>
          <a:xfrm>
            <a:off x="0" y="1588913"/>
            <a:ext cx="9144000" cy="38976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3500">
                <a:solidFill>
                  <a:srgbClr val="000000"/>
                </a:solidFill>
                <a:latin typeface="Montserrat"/>
                <a:ea typeface="Montserrat"/>
                <a:cs typeface="Montserrat"/>
                <a:sym typeface="Montserrat"/>
              </a:rPr>
              <a:t>P: ¿Existe algún límite máximo para los rubros de gasto?</a:t>
            </a:r>
            <a:endParaRPr sz="2100"/>
          </a:p>
          <a:p>
            <a:pPr indent="0" lvl="0" marL="0" marR="0" rtl="0" algn="ctr">
              <a:lnSpc>
                <a:spcPct val="150000"/>
              </a:lnSpc>
              <a:spcBef>
                <a:spcPts val="0"/>
              </a:spcBef>
              <a:spcAft>
                <a:spcPts val="0"/>
              </a:spcAft>
              <a:buNone/>
            </a:pPr>
            <a:r>
              <a:t/>
            </a:r>
            <a:endParaRPr sz="11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3500">
                <a:solidFill>
                  <a:srgbClr val="000000"/>
                </a:solidFill>
                <a:latin typeface="Montserrat"/>
                <a:ea typeface="Montserrat"/>
                <a:cs typeface="Montserrat"/>
                <a:sym typeface="Montserrat"/>
              </a:rPr>
              <a:t>R: No existe límite alguno, sin embargo, el comité de evaluación será quien decida si el presupuesto de la propuesta es pertinente y adecuado.</a:t>
            </a:r>
            <a:endParaRPr sz="21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5" name="Shape 675"/>
        <p:cNvGrpSpPr/>
        <p:nvPr/>
      </p:nvGrpSpPr>
      <p:grpSpPr>
        <a:xfrm>
          <a:off x="0" y="0"/>
          <a:ext cx="0" cy="0"/>
          <a:chOff x="0" y="0"/>
          <a:chExt cx="0" cy="0"/>
        </a:xfrm>
      </p:grpSpPr>
      <p:grpSp>
        <p:nvGrpSpPr>
          <p:cNvPr id="676" name="Google Shape;676;p27"/>
          <p:cNvGrpSpPr/>
          <p:nvPr/>
        </p:nvGrpSpPr>
        <p:grpSpPr>
          <a:xfrm>
            <a:off x="-13035" y="-10257"/>
            <a:ext cx="9157035" cy="6868257"/>
            <a:chOff x="-9776" y="-7693"/>
            <a:chExt cx="6867776" cy="5151193"/>
          </a:xfrm>
        </p:grpSpPr>
        <p:pic>
          <p:nvPicPr>
            <p:cNvPr id="677" name="Google Shape;677;p27"/>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678" name="Google Shape;678;p27"/>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679" name="Google Shape;679;p2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80" name="Google Shape;680;p2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81" name="Google Shape;681;p2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82" name="Google Shape;682;p2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83" name="Google Shape;683;p2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684" name="Google Shape;684;p2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85" name="Google Shape;685;p2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86" name="Google Shape;686;p2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87" name="Google Shape;687;p2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688" name="Google Shape;688;p27"/>
          <p:cNvSpPr/>
          <p:nvPr/>
        </p:nvSpPr>
        <p:spPr>
          <a:xfrm>
            <a:off x="572975" y="1524325"/>
            <a:ext cx="8290500" cy="39702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3300">
                <a:solidFill>
                  <a:srgbClr val="000000"/>
                </a:solidFill>
                <a:latin typeface="Montserrat"/>
                <a:ea typeface="Montserrat"/>
                <a:cs typeface="Montserrat"/>
                <a:sym typeface="Montserrat"/>
              </a:rPr>
              <a:t>P: ¿</a:t>
            </a:r>
            <a:r>
              <a:rPr lang="es-MX" sz="3300">
                <a:latin typeface="Montserrat"/>
                <a:ea typeface="Montserrat"/>
                <a:cs typeface="Montserrat"/>
                <a:sym typeface="Montserrat"/>
              </a:rPr>
              <a:t>Los rubros financiables contemplan la adquisición de</a:t>
            </a:r>
            <a:r>
              <a:rPr lang="es-MX" sz="3300">
                <a:solidFill>
                  <a:srgbClr val="000000"/>
                </a:solidFill>
                <a:latin typeface="Montserrat"/>
                <a:ea typeface="Montserrat"/>
                <a:cs typeface="Montserrat"/>
                <a:sym typeface="Montserrat"/>
              </a:rPr>
              <a:t> exposiciones preexistentes?</a:t>
            </a:r>
            <a:endParaRPr sz="1900"/>
          </a:p>
          <a:p>
            <a:pPr indent="0" lvl="0" marL="0" marR="0" rtl="0" algn="ctr">
              <a:lnSpc>
                <a:spcPct val="150000"/>
              </a:lnSpc>
              <a:spcBef>
                <a:spcPts val="0"/>
              </a:spcBef>
              <a:spcAft>
                <a:spcPts val="0"/>
              </a:spcAft>
              <a:buNone/>
            </a:pPr>
            <a:r>
              <a:t/>
            </a:r>
            <a:endParaRPr sz="10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3300">
                <a:solidFill>
                  <a:srgbClr val="000000"/>
                </a:solidFill>
                <a:latin typeface="Montserrat"/>
                <a:ea typeface="Montserrat"/>
                <a:cs typeface="Montserrat"/>
                <a:sym typeface="Montserrat"/>
              </a:rPr>
              <a:t>R: </a:t>
            </a:r>
            <a:r>
              <a:rPr lang="es-MX" sz="3300">
                <a:latin typeface="Montserrat"/>
                <a:ea typeface="Montserrat"/>
                <a:cs typeface="Montserrat"/>
                <a:sym typeface="Montserrat"/>
              </a:rPr>
              <a:t>No</a:t>
            </a:r>
            <a:r>
              <a:rPr lang="es-MX" sz="3300">
                <a:solidFill>
                  <a:srgbClr val="000000"/>
                </a:solidFill>
                <a:latin typeface="Montserrat"/>
                <a:ea typeface="Montserrat"/>
                <a:cs typeface="Montserrat"/>
                <a:sym typeface="Montserrat"/>
              </a:rPr>
              <a:t>, únicamente consideran aquellos</a:t>
            </a:r>
            <a:r>
              <a:rPr lang="es-MX" sz="3300">
                <a:latin typeface="Montserrat"/>
                <a:ea typeface="Montserrat"/>
                <a:cs typeface="Montserrat"/>
                <a:sym typeface="Montserrat"/>
              </a:rPr>
              <a:t> desde</a:t>
            </a:r>
            <a:r>
              <a:rPr lang="es-MX" sz="3300">
                <a:solidFill>
                  <a:srgbClr val="000000"/>
                </a:solidFill>
                <a:latin typeface="Montserrat"/>
                <a:ea typeface="Montserrat"/>
                <a:cs typeface="Montserrat"/>
                <a:sym typeface="Montserrat"/>
              </a:rPr>
              <a:t> su planeación, elaboración y puesta en marcha.</a:t>
            </a:r>
            <a:endParaRPr sz="3300">
              <a:solidFill>
                <a:srgbClr val="000000"/>
              </a:solidFill>
              <a:latin typeface="Montserrat"/>
              <a:ea typeface="Montserrat"/>
              <a:cs typeface="Montserrat"/>
              <a:sym typeface="Montserra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grpSp>
        <p:nvGrpSpPr>
          <p:cNvPr id="268" name="Google Shape;268;p3"/>
          <p:cNvGrpSpPr/>
          <p:nvPr/>
        </p:nvGrpSpPr>
        <p:grpSpPr>
          <a:xfrm>
            <a:off x="-13035" y="-10257"/>
            <a:ext cx="9157035" cy="6868257"/>
            <a:chOff x="-9776" y="-7693"/>
            <a:chExt cx="6867776" cy="5151193"/>
          </a:xfrm>
        </p:grpSpPr>
        <p:pic>
          <p:nvPicPr>
            <p:cNvPr id="269" name="Google Shape;269;p3"/>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270" name="Google Shape;270;p3"/>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271" name="Google Shape;271;p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72" name="Google Shape;272;p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73" name="Google Shape;273;p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74" name="Google Shape;274;p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75" name="Google Shape;275;p3"/>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276" name="Google Shape;276;p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77" name="Google Shape;277;p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78" name="Google Shape;278;p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79" name="Google Shape;279;p3"/>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80" name="Google Shape;280;p3"/>
          <p:cNvSpPr/>
          <p:nvPr/>
        </p:nvSpPr>
        <p:spPr>
          <a:xfrm>
            <a:off x="657224" y="1425888"/>
            <a:ext cx="8158163" cy="4543808"/>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¿Qué organizaciones pueden participar en la convocatoria?</a:t>
            </a:r>
            <a:endParaRPr/>
          </a:p>
          <a:p>
            <a:pPr indent="0" lvl="0" marL="0" marR="0" rtl="0" algn="ctr">
              <a:lnSpc>
                <a:spcPct val="150000"/>
              </a:lnSpc>
              <a:spcBef>
                <a:spcPts val="0"/>
              </a:spcBef>
              <a:spcAft>
                <a:spcPts val="0"/>
              </a:spcAft>
              <a:buNone/>
            </a:pPr>
            <a:r>
              <a:t/>
            </a:r>
            <a:endParaRPr sz="28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Aquellas que cuenten con al menos un espacio de acceso universal al conocimiento o que estén asociadas con uno, </a:t>
            </a:r>
            <a:r>
              <a:rPr lang="es-MX" sz="2800">
                <a:latin typeface="Montserrat"/>
                <a:ea typeface="Montserrat"/>
                <a:cs typeface="Montserrat"/>
                <a:sym typeface="Montserrat"/>
              </a:rPr>
              <a:t>en el que</a:t>
            </a:r>
            <a:r>
              <a:rPr lang="es-MX" sz="2800">
                <a:solidFill>
                  <a:srgbClr val="000000"/>
                </a:solidFill>
                <a:latin typeface="Montserrat"/>
                <a:ea typeface="Montserrat"/>
                <a:cs typeface="Montserrat"/>
                <a:sym typeface="Montserrat"/>
              </a:rPr>
              <a:t> se planee ejecutar la propuesta.</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grpSp>
        <p:nvGrpSpPr>
          <p:cNvPr id="285" name="Google Shape;285;p4"/>
          <p:cNvGrpSpPr/>
          <p:nvPr/>
        </p:nvGrpSpPr>
        <p:grpSpPr>
          <a:xfrm>
            <a:off x="-13035" y="-10257"/>
            <a:ext cx="9157035" cy="6868257"/>
            <a:chOff x="-9776" y="-7693"/>
            <a:chExt cx="6867776" cy="5151193"/>
          </a:xfrm>
        </p:grpSpPr>
        <p:pic>
          <p:nvPicPr>
            <p:cNvPr id="286" name="Google Shape;286;p4"/>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287" name="Google Shape;287;p4"/>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288" name="Google Shape;288;p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89" name="Google Shape;289;p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90" name="Google Shape;290;p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91" name="Google Shape;291;p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92" name="Google Shape;292;p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293" name="Google Shape;293;p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94" name="Google Shape;294;p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95" name="Google Shape;295;p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96" name="Google Shape;296;p4"/>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297" name="Google Shape;297;p4"/>
          <p:cNvSpPr/>
          <p:nvPr/>
        </p:nvSpPr>
        <p:spPr>
          <a:xfrm>
            <a:off x="304400" y="1211025"/>
            <a:ext cx="8511000" cy="55575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s-MX" sz="2400">
                <a:solidFill>
                  <a:srgbClr val="000000"/>
                </a:solidFill>
                <a:latin typeface="Montserrat"/>
                <a:ea typeface="Montserrat"/>
                <a:cs typeface="Montserrat"/>
                <a:sym typeface="Montserrat"/>
              </a:rPr>
              <a:t>P: Nuestra institución tiene un proyecto previamente apoyado por Conacyt ¿eso nos inhabilita para participar?</a:t>
            </a:r>
            <a:r>
              <a:rPr lang="es-MX" sz="2800">
                <a:solidFill>
                  <a:srgbClr val="000000"/>
                </a:solidFill>
                <a:latin typeface="Montserrat"/>
                <a:ea typeface="Montserrat"/>
                <a:cs typeface="Montserrat"/>
                <a:sym typeface="Montserrat"/>
              </a:rPr>
              <a:t> </a:t>
            </a:r>
            <a:endParaRPr sz="2400">
              <a:solidFill>
                <a:schemeClr val="dk1"/>
              </a:solidFill>
              <a:latin typeface="Calibri"/>
              <a:ea typeface="Calibri"/>
              <a:cs typeface="Calibri"/>
              <a:sym typeface="Calibri"/>
            </a:endParaRPr>
          </a:p>
          <a:p>
            <a:pPr indent="0" lvl="0" marL="0" marR="0" rtl="0" algn="just">
              <a:spcBef>
                <a:spcPts val="0"/>
              </a:spcBef>
              <a:spcAft>
                <a:spcPts val="0"/>
              </a:spcAft>
              <a:buNone/>
            </a:pPr>
            <a:br>
              <a:rPr lang="es-MX" sz="2400">
                <a:solidFill>
                  <a:schemeClr val="dk1"/>
                </a:solidFill>
                <a:latin typeface="Calibri"/>
                <a:ea typeface="Calibri"/>
                <a:cs typeface="Calibri"/>
                <a:sym typeface="Calibri"/>
              </a:rPr>
            </a:br>
            <a:r>
              <a:rPr lang="es-MX" sz="2800">
                <a:solidFill>
                  <a:srgbClr val="000000"/>
                </a:solidFill>
                <a:latin typeface="Montserrat"/>
                <a:ea typeface="Montserrat"/>
                <a:cs typeface="Montserrat"/>
                <a:sym typeface="Montserrat"/>
              </a:rPr>
              <a:t>R: </a:t>
            </a:r>
            <a:r>
              <a:rPr lang="es-MX" sz="2400">
                <a:solidFill>
                  <a:srgbClr val="000000"/>
                </a:solidFill>
                <a:latin typeface="Montserrat"/>
                <a:ea typeface="Montserrat"/>
                <a:cs typeface="Montserrat"/>
                <a:sym typeface="Montserrat"/>
              </a:rPr>
              <a:t>Pueden participar, siempre y cuando los recursos solicitados dentro de esta convocatoria no se inviertan directamente </a:t>
            </a:r>
            <a:r>
              <a:rPr lang="es-MX" sz="2400">
                <a:latin typeface="Montserrat"/>
                <a:ea typeface="Montserrat"/>
                <a:cs typeface="Montserrat"/>
                <a:sym typeface="Montserrat"/>
              </a:rPr>
              <a:t>en el desarrollo de</a:t>
            </a:r>
            <a:r>
              <a:rPr lang="es-MX" sz="2400">
                <a:solidFill>
                  <a:srgbClr val="000000"/>
                </a:solidFill>
                <a:latin typeface="Montserrat"/>
                <a:ea typeface="Montserrat"/>
                <a:cs typeface="Montserrat"/>
                <a:sym typeface="Montserrat"/>
              </a:rPr>
              <a:t> entregables que se hayan propuesto en el proyecto previamente apoyado. Podrá solicitarse apoyo para el desarrollo de contenidos nuevos, que no hayan sido </a:t>
            </a:r>
            <a:r>
              <a:rPr lang="es-MX" sz="2400">
                <a:latin typeface="Montserrat"/>
                <a:ea typeface="Montserrat"/>
                <a:cs typeface="Montserrat"/>
                <a:sym typeface="Montserrat"/>
              </a:rPr>
              <a:t>comprometidos</a:t>
            </a:r>
            <a:r>
              <a:rPr lang="es-MX" sz="2400">
                <a:solidFill>
                  <a:srgbClr val="000000"/>
                </a:solidFill>
                <a:latin typeface="Montserrat"/>
                <a:ea typeface="Montserrat"/>
                <a:cs typeface="Montserrat"/>
                <a:sym typeface="Montserrat"/>
              </a:rPr>
              <a:t> en el proyecto apoyado previamente, y estos deberán estar apegados a los requisitos mencionados en los documentos  de la convocatoria.</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grpSp>
        <p:nvGrpSpPr>
          <p:cNvPr id="302" name="Google Shape;302;p5"/>
          <p:cNvGrpSpPr/>
          <p:nvPr/>
        </p:nvGrpSpPr>
        <p:grpSpPr>
          <a:xfrm>
            <a:off x="-13035" y="-10257"/>
            <a:ext cx="9157035" cy="6868257"/>
            <a:chOff x="-9776" y="-7693"/>
            <a:chExt cx="6867776" cy="5151193"/>
          </a:xfrm>
        </p:grpSpPr>
        <p:pic>
          <p:nvPicPr>
            <p:cNvPr id="303" name="Google Shape;303;p5"/>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304" name="Google Shape;304;p5"/>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305" name="Google Shape;305;p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06" name="Google Shape;306;p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07" name="Google Shape;307;p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08" name="Google Shape;308;p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09" name="Google Shape;309;p5"/>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310" name="Google Shape;310;p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11" name="Google Shape;311;p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12" name="Google Shape;312;p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13" name="Google Shape;313;p5"/>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14" name="Google Shape;314;p5"/>
          <p:cNvSpPr/>
          <p:nvPr/>
        </p:nvSpPr>
        <p:spPr>
          <a:xfrm>
            <a:off x="657224" y="1425888"/>
            <a:ext cx="8158163" cy="526297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s-MX" sz="2800">
                <a:solidFill>
                  <a:srgbClr val="000000"/>
                </a:solidFill>
                <a:latin typeface="Montserrat"/>
                <a:ea typeface="Montserrat"/>
                <a:cs typeface="Montserrat"/>
                <a:sym typeface="Montserrat"/>
              </a:rPr>
              <a:t>P: Desde que se registra la propuesta en el sistema ¿debe contarse con una vinculación con Pronaces, ciencia básica o jardines etnobiológicos?</a:t>
            </a:r>
            <a:endParaRPr/>
          </a:p>
          <a:p>
            <a:pPr indent="0" lvl="0" marL="0" marR="0" rtl="0" algn="ctr">
              <a:spcBef>
                <a:spcPts val="0"/>
              </a:spcBef>
              <a:spcAft>
                <a:spcPts val="0"/>
              </a:spcAft>
              <a:buNone/>
            </a:pPr>
            <a:r>
              <a:t/>
            </a:r>
            <a:endParaRPr sz="1600">
              <a:solidFill>
                <a:srgbClr val="000000"/>
              </a:solidFill>
              <a:latin typeface="Montserrat"/>
              <a:ea typeface="Montserrat"/>
              <a:cs typeface="Montserrat"/>
              <a:sym typeface="Montserrat"/>
            </a:endParaRPr>
          </a:p>
          <a:p>
            <a:pPr indent="0" lvl="0" marL="0" marR="0" rtl="0" algn="ctr">
              <a:spcBef>
                <a:spcPts val="0"/>
              </a:spcBef>
              <a:spcAft>
                <a:spcPts val="0"/>
              </a:spcAft>
              <a:buNone/>
            </a:pPr>
            <a:r>
              <a:rPr lang="es-MX" sz="2800">
                <a:solidFill>
                  <a:srgbClr val="000000"/>
                </a:solidFill>
                <a:latin typeface="Montserrat"/>
                <a:ea typeface="Montserrat"/>
                <a:cs typeface="Montserrat"/>
                <a:sym typeface="Montserrat"/>
              </a:rPr>
              <a:t>R: Sí, es requisito indispensable presentar una propuesta ya vinculada al menos temáticamente con uno de los programas. Entre los documentos solicitados, se incluye una carta de vinculación, de la que </a:t>
            </a:r>
            <a:r>
              <a:rPr lang="es-MX" sz="2800">
                <a:latin typeface="Montserrat"/>
                <a:ea typeface="Montserrat"/>
                <a:cs typeface="Montserrat"/>
                <a:sym typeface="Montserrat"/>
              </a:rPr>
              <a:t>puede descargarse</a:t>
            </a:r>
            <a:r>
              <a:rPr lang="es-MX" sz="2800">
                <a:solidFill>
                  <a:srgbClr val="000000"/>
                </a:solidFill>
                <a:latin typeface="Montserrat"/>
                <a:ea typeface="Montserrat"/>
                <a:cs typeface="Montserrat"/>
                <a:sym typeface="Montserrat"/>
              </a:rPr>
              <a:t> un modelo </a:t>
            </a:r>
            <a:r>
              <a:rPr lang="es-MX" sz="2800">
                <a:latin typeface="Montserrat"/>
                <a:ea typeface="Montserrat"/>
                <a:cs typeface="Montserrat"/>
                <a:sym typeface="Montserrat"/>
              </a:rPr>
              <a:t>desde</a:t>
            </a:r>
            <a:r>
              <a:rPr lang="es-MX" sz="2800">
                <a:solidFill>
                  <a:srgbClr val="000000"/>
                </a:solidFill>
                <a:latin typeface="Montserrat"/>
                <a:ea typeface="Montserrat"/>
                <a:cs typeface="Montserrat"/>
                <a:sym typeface="Montserrat"/>
              </a:rPr>
              <a:t> la página de la convocatoria.</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grpSp>
        <p:nvGrpSpPr>
          <p:cNvPr id="319" name="Google Shape;319;p6"/>
          <p:cNvGrpSpPr/>
          <p:nvPr/>
        </p:nvGrpSpPr>
        <p:grpSpPr>
          <a:xfrm>
            <a:off x="-13035" y="-10257"/>
            <a:ext cx="9157035" cy="6868257"/>
            <a:chOff x="-9776" y="-7693"/>
            <a:chExt cx="6867776" cy="5151193"/>
          </a:xfrm>
        </p:grpSpPr>
        <p:pic>
          <p:nvPicPr>
            <p:cNvPr id="320" name="Google Shape;320;p6"/>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321" name="Google Shape;321;p6"/>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322" name="Google Shape;322;p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23" name="Google Shape;323;p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24" name="Google Shape;324;p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25" name="Google Shape;325;p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26" name="Google Shape;326;p6"/>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327" name="Google Shape;327;p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28" name="Google Shape;328;p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29" name="Google Shape;329;p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30" name="Google Shape;330;p6"/>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31" name="Google Shape;331;p6"/>
          <p:cNvSpPr/>
          <p:nvPr/>
        </p:nvSpPr>
        <p:spPr>
          <a:xfrm>
            <a:off x="307500" y="1396675"/>
            <a:ext cx="8529000" cy="5085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s-MX" sz="2800">
                <a:solidFill>
                  <a:srgbClr val="000000"/>
                </a:solidFill>
                <a:latin typeface="Montserrat"/>
                <a:ea typeface="Montserrat"/>
                <a:cs typeface="Montserrat"/>
                <a:sym typeface="Montserrat"/>
              </a:rPr>
              <a:t>P: ¿Es necesario establecer un convenio con Pronaces, Ciencia básica o Jardines Etnobiológicos?</a:t>
            </a:r>
            <a:endParaRPr/>
          </a:p>
          <a:p>
            <a:pPr indent="0" lvl="0" marL="0" marR="0" rtl="0" algn="ctr">
              <a:spcBef>
                <a:spcPts val="0"/>
              </a:spcBef>
              <a:spcAft>
                <a:spcPts val="0"/>
              </a:spcAft>
              <a:buNone/>
            </a:pPr>
            <a:r>
              <a:t/>
            </a:r>
            <a:endParaRPr sz="2800">
              <a:solidFill>
                <a:srgbClr val="000000"/>
              </a:solidFill>
              <a:latin typeface="Montserrat"/>
              <a:ea typeface="Montserrat"/>
              <a:cs typeface="Montserrat"/>
              <a:sym typeface="Montserrat"/>
            </a:endParaRPr>
          </a:p>
          <a:p>
            <a:pPr indent="0" lvl="0" marL="0" marR="0" rtl="0" algn="ctr">
              <a:spcBef>
                <a:spcPts val="0"/>
              </a:spcBef>
              <a:spcAft>
                <a:spcPts val="0"/>
              </a:spcAft>
              <a:buNone/>
            </a:pPr>
            <a:r>
              <a:rPr lang="es-MX" sz="2800">
                <a:solidFill>
                  <a:srgbClr val="000000"/>
                </a:solidFill>
                <a:latin typeface="Montserrat"/>
                <a:ea typeface="Montserrat"/>
                <a:cs typeface="Montserrat"/>
                <a:sym typeface="Montserrat"/>
              </a:rPr>
              <a:t>R: Una parte fundamental de la propuesta es que debe estar vinculada al menos temáticamente al momento de proponerla. En caso de resultar seleccionada, en el informe final deberá verse reflejado todo el trabajo relativo a dicha vinculación.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grpSp>
        <p:nvGrpSpPr>
          <p:cNvPr id="336" name="Google Shape;336;p7"/>
          <p:cNvGrpSpPr/>
          <p:nvPr/>
        </p:nvGrpSpPr>
        <p:grpSpPr>
          <a:xfrm>
            <a:off x="-13035" y="-10257"/>
            <a:ext cx="9157035" cy="6868257"/>
            <a:chOff x="-9776" y="-7693"/>
            <a:chExt cx="6867776" cy="5151193"/>
          </a:xfrm>
        </p:grpSpPr>
        <p:pic>
          <p:nvPicPr>
            <p:cNvPr id="337" name="Google Shape;337;p7"/>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338" name="Google Shape;338;p7"/>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339" name="Google Shape;339;p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40" name="Google Shape;340;p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41" name="Google Shape;341;p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42" name="Google Shape;342;p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43" name="Google Shape;343;p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344" name="Google Shape;344;p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45" name="Google Shape;345;p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46" name="Google Shape;346;p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47" name="Google Shape;347;p7"/>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48" name="Google Shape;348;p7"/>
          <p:cNvSpPr/>
          <p:nvPr/>
        </p:nvSpPr>
        <p:spPr>
          <a:xfrm>
            <a:off x="301350" y="1154000"/>
            <a:ext cx="8541300" cy="56322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400">
                <a:solidFill>
                  <a:srgbClr val="000000"/>
                </a:solidFill>
                <a:latin typeface="Montserrat"/>
                <a:ea typeface="Montserrat"/>
                <a:cs typeface="Montserrat"/>
                <a:sym typeface="Montserrat"/>
              </a:rPr>
              <a:t>P: ¿Nuestra propuesta puede vincularse con cualquier proyecto de Pronaces, Ciencia básica o Jardines Etnobiológicos sin restricción de </a:t>
            </a:r>
            <a:r>
              <a:rPr lang="es-MX" sz="2400">
                <a:latin typeface="Montserrat"/>
                <a:ea typeface="Montserrat"/>
                <a:cs typeface="Montserrat"/>
                <a:sym typeface="Montserrat"/>
              </a:rPr>
              <a:t>que sea</a:t>
            </a:r>
            <a:r>
              <a:rPr lang="es-MX" sz="2400">
                <a:solidFill>
                  <a:srgbClr val="000000"/>
                </a:solidFill>
                <a:latin typeface="Montserrat"/>
                <a:ea typeface="Montserrat"/>
                <a:cs typeface="Montserrat"/>
                <a:sym typeface="Montserrat"/>
              </a:rPr>
              <a:t> de otra institución o estado?</a:t>
            </a:r>
            <a:endParaRPr/>
          </a:p>
          <a:p>
            <a:pPr indent="0" lvl="0" marL="0" marR="0" rtl="0" algn="ctr">
              <a:lnSpc>
                <a:spcPct val="150000"/>
              </a:lnSpc>
              <a:spcBef>
                <a:spcPts val="0"/>
              </a:spcBef>
              <a:spcAft>
                <a:spcPts val="0"/>
              </a:spcAft>
              <a:buNone/>
            </a:pPr>
            <a:r>
              <a:t/>
            </a:r>
            <a:endParaRPr sz="12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400">
                <a:solidFill>
                  <a:srgbClr val="000000"/>
                </a:solidFill>
                <a:latin typeface="Montserrat"/>
                <a:ea typeface="Montserrat"/>
                <a:cs typeface="Montserrat"/>
                <a:sym typeface="Montserrat"/>
              </a:rPr>
              <a:t>R: No existen restricciones de vinculación. El proyecto de Pronaces, Ciencia básica o Jardines Etnobiológicos puede ser de cualquier estado o institución, siempre y cuando oficialmente pertenezca a algunos de los programas enlistados.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grpSp>
        <p:nvGrpSpPr>
          <p:cNvPr id="353" name="Google Shape;353;p8"/>
          <p:cNvGrpSpPr/>
          <p:nvPr/>
        </p:nvGrpSpPr>
        <p:grpSpPr>
          <a:xfrm>
            <a:off x="-13035" y="-10257"/>
            <a:ext cx="9157035" cy="6868257"/>
            <a:chOff x="-9776" y="-7693"/>
            <a:chExt cx="6867776" cy="5151193"/>
          </a:xfrm>
        </p:grpSpPr>
        <p:pic>
          <p:nvPicPr>
            <p:cNvPr id="354" name="Google Shape;354;p8"/>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355" name="Google Shape;355;p8"/>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356" name="Google Shape;356;p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57" name="Google Shape;357;p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58" name="Google Shape;358;p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59" name="Google Shape;359;p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60" name="Google Shape;360;p8"/>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361" name="Google Shape;361;p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62" name="Google Shape;362;p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63" name="Google Shape;363;p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64" name="Google Shape;364;p8"/>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65" name="Google Shape;365;p8"/>
          <p:cNvSpPr/>
          <p:nvPr/>
        </p:nvSpPr>
        <p:spPr>
          <a:xfrm>
            <a:off x="0" y="1936175"/>
            <a:ext cx="8988900" cy="38976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¿Como representante del proyecto tengo que contar con Reniecyt de manera personal?</a:t>
            </a:r>
            <a:endParaRPr/>
          </a:p>
          <a:p>
            <a:pPr indent="0" lvl="0" marL="0" marR="0" rtl="0" algn="ctr">
              <a:lnSpc>
                <a:spcPct val="150000"/>
              </a:lnSpc>
              <a:spcBef>
                <a:spcPts val="0"/>
              </a:spcBef>
              <a:spcAft>
                <a:spcPts val="0"/>
              </a:spcAft>
              <a:buNone/>
            </a:pPr>
            <a:r>
              <a:t/>
            </a:r>
            <a:endParaRPr sz="28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No, basta con el Reniecyt de la institución u organización proponente, no es necesario que tramite uno personal.</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grpSp>
        <p:nvGrpSpPr>
          <p:cNvPr id="370" name="Google Shape;370;p9"/>
          <p:cNvGrpSpPr/>
          <p:nvPr/>
        </p:nvGrpSpPr>
        <p:grpSpPr>
          <a:xfrm>
            <a:off x="-13035" y="-10257"/>
            <a:ext cx="9157035" cy="6868257"/>
            <a:chOff x="-9776" y="-7693"/>
            <a:chExt cx="6867776" cy="5151193"/>
          </a:xfrm>
        </p:grpSpPr>
        <p:pic>
          <p:nvPicPr>
            <p:cNvPr id="371" name="Google Shape;371;p9"/>
            <p:cNvPicPr preferRelativeResize="0"/>
            <p:nvPr/>
          </p:nvPicPr>
          <p:blipFill rotWithShape="1">
            <a:blip r:embed="rId3">
              <a:alphaModFix/>
            </a:blip>
            <a:srcRect b="15745" l="0" r="0" t="0"/>
            <a:stretch/>
          </p:blipFill>
          <p:spPr>
            <a:xfrm>
              <a:off x="-9776" y="-7693"/>
              <a:ext cx="6867776" cy="5151193"/>
            </a:xfrm>
            <a:prstGeom prst="rect">
              <a:avLst/>
            </a:prstGeom>
            <a:noFill/>
            <a:ln>
              <a:noFill/>
            </a:ln>
          </p:spPr>
        </p:pic>
        <p:pic>
          <p:nvPicPr>
            <p:cNvPr id="372" name="Google Shape;372;p9"/>
            <p:cNvPicPr preferRelativeResize="0"/>
            <p:nvPr/>
          </p:nvPicPr>
          <p:blipFill rotWithShape="1">
            <a:blip r:embed="rId4">
              <a:alphaModFix/>
            </a:blip>
            <a:srcRect b="0" l="0" r="0" t="0"/>
            <a:stretch/>
          </p:blipFill>
          <p:spPr>
            <a:xfrm>
              <a:off x="728537" y="124696"/>
              <a:ext cx="5391150" cy="763349"/>
            </a:xfrm>
            <a:prstGeom prst="rect">
              <a:avLst/>
            </a:prstGeom>
            <a:noFill/>
            <a:ln>
              <a:noFill/>
            </a:ln>
          </p:spPr>
        </p:pic>
      </p:grpSp>
      <p:sp>
        <p:nvSpPr>
          <p:cNvPr id="373" name="Google Shape;373;p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74" name="Google Shape;374;p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75" name="Google Shape;375;p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76" name="Google Shape;376;p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77" name="Google Shape;377;p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es-MX"/>
              <a:t> </a:t>
            </a:r>
            <a:endParaRPr/>
          </a:p>
        </p:txBody>
      </p:sp>
      <p:sp>
        <p:nvSpPr>
          <p:cNvPr id="378" name="Google Shape;378;p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79" name="Google Shape;379;p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80" name="Google Shape;380;p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81" name="Google Shape;381;p9"/>
          <p:cNvSpPr/>
          <p:nvPr/>
        </p:nvSpPr>
        <p:spPr>
          <a:xfrm>
            <a:off x="4445202" y="3198168"/>
            <a:ext cx="25359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2400">
                <a:solidFill>
                  <a:schemeClr val="dk1"/>
                </a:solidFill>
                <a:latin typeface="Calibri"/>
                <a:ea typeface="Calibri"/>
                <a:cs typeface="Calibri"/>
                <a:sym typeface="Calibri"/>
              </a:rPr>
              <a:t> </a:t>
            </a:r>
            <a:endParaRPr/>
          </a:p>
        </p:txBody>
      </p:sp>
      <p:sp>
        <p:nvSpPr>
          <p:cNvPr id="382" name="Google Shape;382;p9"/>
          <p:cNvSpPr/>
          <p:nvPr/>
        </p:nvSpPr>
        <p:spPr>
          <a:xfrm>
            <a:off x="0" y="1846638"/>
            <a:ext cx="9144000" cy="4543800"/>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P: ¿Las A.C dedicadas al Arte pueden participar?</a:t>
            </a:r>
            <a:endParaRPr/>
          </a:p>
          <a:p>
            <a:pPr indent="0" lvl="0" marL="0" marR="0" rtl="0" algn="ctr">
              <a:lnSpc>
                <a:spcPct val="150000"/>
              </a:lnSpc>
              <a:spcBef>
                <a:spcPts val="0"/>
              </a:spcBef>
              <a:spcAft>
                <a:spcPts val="0"/>
              </a:spcAft>
              <a:buNone/>
            </a:pPr>
            <a:r>
              <a:t/>
            </a:r>
            <a:endParaRPr sz="1500">
              <a:solidFill>
                <a:srgbClr val="000000"/>
              </a:solidFill>
              <a:latin typeface="Montserrat"/>
              <a:ea typeface="Montserrat"/>
              <a:cs typeface="Montserrat"/>
              <a:sym typeface="Montserrat"/>
            </a:endParaRPr>
          </a:p>
          <a:p>
            <a:pPr indent="0" lvl="0" marL="0" marR="0" rtl="0" algn="ctr">
              <a:lnSpc>
                <a:spcPct val="150000"/>
              </a:lnSpc>
              <a:spcBef>
                <a:spcPts val="0"/>
              </a:spcBef>
              <a:spcAft>
                <a:spcPts val="0"/>
              </a:spcAft>
              <a:buNone/>
            </a:pPr>
            <a:r>
              <a:rPr lang="es-MX" sz="2800">
                <a:solidFill>
                  <a:srgbClr val="000000"/>
                </a:solidFill>
                <a:latin typeface="Montserrat"/>
                <a:ea typeface="Montserrat"/>
                <a:cs typeface="Montserrat"/>
                <a:sym typeface="Montserrat"/>
              </a:rPr>
              <a:t>R: Sí, siempre y cuando posean un espacio de acceso universal al conocimiento, como museo, jardín botánico, casa de cultura o similar, o se asocien con alguno para los fines de esta convocatoria.</a:t>
            </a:r>
            <a:endParaRPr/>
          </a:p>
        </p:txBody>
      </p:sp>
    </p:spTree>
  </p:cSld>
  <p:clrMapOvr>
    <a:masterClrMapping/>
  </p:clrMapOvr>
</p:sld>
</file>

<file path=ppt/theme/theme1.xml><?xml version="1.0" encoding="utf-8"?>
<a:theme xmlns:a="http://schemas.openxmlformats.org/drawingml/2006/main" xmlns:r="http://schemas.openxmlformats.org/officeDocument/2006/relationships" name="1_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Tema predeterminado">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2019-12-30T20:06:02Z</dcterms:created>
  <dc:creator>usuario</dc:creator>
</cp:coreProperties>
</file>