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6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ic Sans MS" panose="030F0902030302020204" pitchFamily="66" charset="0"/>
      <p:regular r:id="rId16"/>
    </p:embeddedFont>
    <p:embeddedFont>
      <p:font typeface="Montserrat" pitchFamily="2" charset="77"/>
      <p:regular r:id="rId17"/>
      <p:bold r:id="rId18"/>
    </p:embeddedFont>
    <p:embeddedFont>
      <p:font typeface="Montserrat Medium" pitchFamily="2" charset="77"/>
      <p:regular r:id="rId19"/>
    </p:embeddedFont>
    <p:embeddedFont>
      <p:font typeface="Montserrat SemiBold" pitchFamily="2" charset="77"/>
      <p:regular r:id="rId20"/>
      <p:bold r:id="rId2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52E"/>
    <a:srgbClr val="BC945A"/>
    <a:srgbClr val="A42145"/>
    <a:srgbClr val="DEC9A2"/>
    <a:srgbClr val="404040"/>
    <a:srgbClr val="245C4F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67"/>
    <p:restoredTop sz="95921"/>
  </p:normalViewPr>
  <p:slideViewPr>
    <p:cSldViewPr snapToGrid="0" snapToObjects="1">
      <p:cViewPr varScale="1">
        <p:scale>
          <a:sx n="110" d="100"/>
          <a:sy n="110" d="100"/>
        </p:scale>
        <p:origin x="10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Btho_89/CONACYT/Estadi&#769;siticas/Pagina%20de%20internet/2020/2do.%20trimestre/Apoyo%20Base%20de%20Datos%20FORDECYT%20(apoyados)%20DIC_2019_vf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Btho_89/CONACYT/Estadi&#769;siticas/Pagina%20de%20internet/2020/4to%20trimestre/Apoyo%20Base%20de%20Datos%20FORDECYT%20(apoyados)%20SEP_2019_v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/Btho_89/CONACYT/Estadi&#769;siticas/Pagina%20de%20internet/2020/4to%20trimestre/Apoyo%20Base%20de%20Datos%20FORDECYT%20(apoyados)%20SEP_2019_vf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Btho_89/CONACYT/Estadi&#769;siticas/Pagina%20de%20internet/2020/4to%20trimestre/Apoyo%20Base%20de%20Datos%20FORDECYT%20(apoyados)%20SEP_2019_vf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/Btho_89/CONACYT/Estadi&#769;siticas/Pagina%20de%20internet/2020/4to%20trimestre/Apoyo%20Base%20de%20Datos%20FORDECYT%20(apoyados)%20SEP_2019_v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Aportaciones!$B$3:$B$14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Aportaciones!$C$3:$C$14</c:f>
              <c:numCache>
                <c:formatCode>_("$"* #,##0.00_);_("$"* \(#,##0.00\);_("$"* "-"??_);_(@_)</c:formatCode>
                <c:ptCount val="12"/>
                <c:pt idx="0">
                  <c:v>500</c:v>
                </c:pt>
                <c:pt idx="1">
                  <c:v>300</c:v>
                </c:pt>
                <c:pt idx="2">
                  <c:v>200</c:v>
                </c:pt>
                <c:pt idx="3">
                  <c:v>150</c:v>
                </c:pt>
                <c:pt idx="4">
                  <c:v>400</c:v>
                </c:pt>
                <c:pt idx="5">
                  <c:v>600</c:v>
                </c:pt>
                <c:pt idx="6">
                  <c:v>810</c:v>
                </c:pt>
                <c:pt idx="7">
                  <c:v>720</c:v>
                </c:pt>
                <c:pt idx="8">
                  <c:v>123.5</c:v>
                </c:pt>
                <c:pt idx="9">
                  <c:v>329.83333349999998</c:v>
                </c:pt>
                <c:pt idx="10">
                  <c:v>344.61479600000001</c:v>
                </c:pt>
                <c:pt idx="11">
                  <c:v>922.00631800000008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9-FA4F-A5DB-E12824A0A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376799"/>
        <c:axId val="1734378431"/>
      </c:barChart>
      <c:catAx>
        <c:axId val="173437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34378431"/>
        <c:crosses val="autoZero"/>
        <c:auto val="1"/>
        <c:lblAlgn val="ctr"/>
        <c:lblOffset val="100"/>
        <c:noMultiLvlLbl val="0"/>
      </c:catAx>
      <c:valAx>
        <c:axId val="173437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3437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3.4973504896015596E-3"/>
                  <c:y val="1.9700688564557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CB-2049-AA45-A884126EF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'Consolidado Año'!$G$4:$G$15</c:f>
              <c:numCache>
                <c:formatCode>#,##0.00</c:formatCode>
                <c:ptCount val="12"/>
                <c:pt idx="0">
                  <c:v>323.82562160000003</c:v>
                </c:pt>
                <c:pt idx="1">
                  <c:v>237.23764</c:v>
                </c:pt>
                <c:pt idx="2">
                  <c:v>348.86815799999999</c:v>
                </c:pt>
                <c:pt idx="3">
                  <c:v>319.78234099999997</c:v>
                </c:pt>
                <c:pt idx="4">
                  <c:v>87.094425999999999</c:v>
                </c:pt>
                <c:pt idx="5">
                  <c:v>93.678479999999993</c:v>
                </c:pt>
                <c:pt idx="6">
                  <c:v>334.85436499999997</c:v>
                </c:pt>
                <c:pt idx="7">
                  <c:v>1101.8553962099998</c:v>
                </c:pt>
                <c:pt idx="8">
                  <c:v>782.48212139999998</c:v>
                </c:pt>
                <c:pt idx="9">
                  <c:v>1653.7059768500001</c:v>
                </c:pt>
                <c:pt idx="10">
                  <c:v>556.19623530999991</c:v>
                </c:pt>
                <c:pt idx="11">
                  <c:v>984.60396940999999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B-2049-AA45-A884126EF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655000"/>
        <c:axId val="225650688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2.5358184354000255E-3"/>
                  <c:y val="-7.8802206461780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CB-2049-AA45-A884126EF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'Consolidado Año'!$D$4:$D$15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'Consolidado Año'!$E$4:$E$15</c:f>
              <c:numCache>
                <c:formatCode>General</c:formatCode>
                <c:ptCount val="12"/>
                <c:pt idx="0">
                  <c:v>26</c:v>
                </c:pt>
                <c:pt idx="1">
                  <c:v>28</c:v>
                </c:pt>
                <c:pt idx="2">
                  <c:v>11</c:v>
                </c:pt>
                <c:pt idx="3">
                  <c:v>9</c:v>
                </c:pt>
                <c:pt idx="4">
                  <c:v>1</c:v>
                </c:pt>
                <c:pt idx="5">
                  <c:v>1</c:v>
                </c:pt>
                <c:pt idx="6">
                  <c:v>33</c:v>
                </c:pt>
                <c:pt idx="7">
                  <c:v>57</c:v>
                </c:pt>
                <c:pt idx="8">
                  <c:v>46</c:v>
                </c:pt>
                <c:pt idx="9">
                  <c:v>80</c:v>
                </c:pt>
                <c:pt idx="10">
                  <c:v>56</c:v>
                </c:pt>
                <c:pt idx="11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CB-2049-AA45-A884126EF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652648"/>
        <c:axId val="225649512"/>
      </c:lineChart>
      <c:catAx>
        <c:axId val="22565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5649512"/>
        <c:crosses val="autoZero"/>
        <c:auto val="1"/>
        <c:lblAlgn val="ctr"/>
        <c:lblOffset val="100"/>
        <c:noMultiLvlLbl val="0"/>
      </c:catAx>
      <c:valAx>
        <c:axId val="225649512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5652648"/>
        <c:crosses val="autoZero"/>
        <c:crossBetween val="between"/>
        <c:majorUnit val="30"/>
      </c:valAx>
      <c:valAx>
        <c:axId val="22565068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5655000"/>
        <c:crosses val="max"/>
        <c:crossBetween val="between"/>
      </c:valAx>
      <c:catAx>
        <c:axId val="225655000"/>
        <c:scaling>
          <c:orientation val="minMax"/>
        </c:scaling>
        <c:delete val="1"/>
        <c:axPos val="b"/>
        <c:majorTickMark val="out"/>
        <c:minorTickMark val="none"/>
        <c:tickLblPos val="nextTo"/>
        <c:crossAx val="225650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 Estados'!$F$4:$F$35</c:f>
              <c:strCache>
                <c:ptCount val="32"/>
                <c:pt idx="0">
                  <c:v>Aguascalientes</c:v>
                </c:pt>
                <c:pt idx="1">
                  <c:v>Baja California</c:v>
                </c:pt>
                <c:pt idx="2">
                  <c:v>Baja California Sur</c:v>
                </c:pt>
                <c:pt idx="3">
                  <c:v>Campeche</c:v>
                </c:pt>
                <c:pt idx="4">
                  <c:v>Coahuila</c:v>
                </c:pt>
                <c:pt idx="5">
                  <c:v>Colima</c:v>
                </c:pt>
                <c:pt idx="6">
                  <c:v>Chiapas</c:v>
                </c:pt>
                <c:pt idx="7">
                  <c:v>Chihuahua</c:v>
                </c:pt>
                <c:pt idx="8">
                  <c:v>Ciudad de México</c:v>
                </c:pt>
                <c:pt idx="9">
                  <c:v>Durango</c:v>
                </c:pt>
                <c:pt idx="10">
                  <c:v>Guanajuato</c:v>
                </c:pt>
                <c:pt idx="11">
                  <c:v>Guerrero</c:v>
                </c:pt>
                <c:pt idx="12">
                  <c:v>Hidalgo</c:v>
                </c:pt>
                <c:pt idx="13">
                  <c:v>Jalisco</c:v>
                </c:pt>
                <c:pt idx="14">
                  <c:v>Estado de México</c:v>
                </c:pt>
                <c:pt idx="15">
                  <c:v>Michoacán</c:v>
                </c:pt>
                <c:pt idx="16">
                  <c:v>Morelos</c:v>
                </c:pt>
                <c:pt idx="17">
                  <c:v>Nayarit</c:v>
                </c:pt>
                <c:pt idx="18">
                  <c:v>Nuevo León</c:v>
                </c:pt>
                <c:pt idx="19">
                  <c:v>Oaxaca</c:v>
                </c:pt>
                <c:pt idx="20">
                  <c:v>Puebla</c:v>
                </c:pt>
                <c:pt idx="21">
                  <c:v>Querétaro</c:v>
                </c:pt>
                <c:pt idx="22">
                  <c:v>Quintana Roo</c:v>
                </c:pt>
                <c:pt idx="23">
                  <c:v>San Luis Potosí</c:v>
                </c:pt>
                <c:pt idx="24">
                  <c:v>Sinaloa</c:v>
                </c:pt>
                <c:pt idx="25">
                  <c:v>Sonora</c:v>
                </c:pt>
                <c:pt idx="26">
                  <c:v>Tabasco</c:v>
                </c:pt>
                <c:pt idx="27">
                  <c:v>Tamaulipas</c:v>
                </c:pt>
                <c:pt idx="28">
                  <c:v>Tlaxcala</c:v>
                </c:pt>
                <c:pt idx="29">
                  <c:v>Veracruz</c:v>
                </c:pt>
                <c:pt idx="30">
                  <c:v>Yucatán</c:v>
                </c:pt>
                <c:pt idx="31">
                  <c:v>Zacatecas</c:v>
                </c:pt>
              </c:strCache>
            </c:strRef>
          </c:cat>
          <c:val>
            <c:numRef>
              <c:f>'Consolidado Estados'!$H$4:$H$35</c:f>
              <c:numCache>
                <c:formatCode>_-* #,##0.0_-;\-* #,##0.0_-;_-* "-"??_-;_-@_-</c:formatCode>
                <c:ptCount val="32"/>
                <c:pt idx="0">
                  <c:v>23.284448000000001</c:v>
                </c:pt>
                <c:pt idx="1">
                  <c:v>245.77615399999999</c:v>
                </c:pt>
                <c:pt idx="2">
                  <c:v>91.550156879999989</c:v>
                </c:pt>
                <c:pt idx="3">
                  <c:v>35.593307000000003</c:v>
                </c:pt>
                <c:pt idx="4">
                  <c:v>264.44209799999999</c:v>
                </c:pt>
                <c:pt idx="5">
                  <c:v>41.2721552</c:v>
                </c:pt>
                <c:pt idx="6">
                  <c:v>80.830936579999999</c:v>
                </c:pt>
                <c:pt idx="7">
                  <c:v>48.674912999999997</c:v>
                </c:pt>
                <c:pt idx="8">
                  <c:v>2095.0035679299999</c:v>
                </c:pt>
                <c:pt idx="9">
                  <c:v>36.897855999999997</c:v>
                </c:pt>
                <c:pt idx="10">
                  <c:v>75.89942662</c:v>
                </c:pt>
                <c:pt idx="11">
                  <c:v>20.616009999999999</c:v>
                </c:pt>
                <c:pt idx="12">
                  <c:v>28.13693</c:v>
                </c:pt>
                <c:pt idx="13">
                  <c:v>248.19045888999997</c:v>
                </c:pt>
                <c:pt idx="14">
                  <c:v>214.11686225999998</c:v>
                </c:pt>
                <c:pt idx="15">
                  <c:v>24.61</c:v>
                </c:pt>
                <c:pt idx="16">
                  <c:v>87.32727521000001</c:v>
                </c:pt>
                <c:pt idx="17">
                  <c:v>173.47558021</c:v>
                </c:pt>
                <c:pt idx="18">
                  <c:v>280.85741831999997</c:v>
                </c:pt>
                <c:pt idx="19">
                  <c:v>44.758961520000007</c:v>
                </c:pt>
                <c:pt idx="20">
                  <c:v>422.21526</c:v>
                </c:pt>
                <c:pt idx="21">
                  <c:v>1090.5129165999999</c:v>
                </c:pt>
                <c:pt idx="22">
                  <c:v>148.54836155000001</c:v>
                </c:pt>
                <c:pt idx="23">
                  <c:v>131.87662215999998</c:v>
                </c:pt>
                <c:pt idx="24">
                  <c:v>104.93384208000001</c:v>
                </c:pt>
                <c:pt idx="25">
                  <c:v>112.37162887999999</c:v>
                </c:pt>
                <c:pt idx="26">
                  <c:v>81.049481589999999</c:v>
                </c:pt>
                <c:pt idx="27">
                  <c:v>29.452618000000001</c:v>
                </c:pt>
                <c:pt idx="28">
                  <c:v>18.366467</c:v>
                </c:pt>
                <c:pt idx="29">
                  <c:v>187.61865349999999</c:v>
                </c:pt>
                <c:pt idx="30">
                  <c:v>311.0483638</c:v>
                </c:pt>
                <c:pt idx="31">
                  <c:v>24.876000000000001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0-EB4F-BF2C-53E908808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376800"/>
        <c:axId val="36237614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 Estados'!$F$4:$F$35</c:f>
              <c:strCache>
                <c:ptCount val="32"/>
                <c:pt idx="0">
                  <c:v>Aguascalientes</c:v>
                </c:pt>
                <c:pt idx="1">
                  <c:v>Baja California</c:v>
                </c:pt>
                <c:pt idx="2">
                  <c:v>Baja California Sur</c:v>
                </c:pt>
                <c:pt idx="3">
                  <c:v>Campeche</c:v>
                </c:pt>
                <c:pt idx="4">
                  <c:v>Coahuila</c:v>
                </c:pt>
                <c:pt idx="5">
                  <c:v>Colima</c:v>
                </c:pt>
                <c:pt idx="6">
                  <c:v>Chiapas</c:v>
                </c:pt>
                <c:pt idx="7">
                  <c:v>Chihuahua</c:v>
                </c:pt>
                <c:pt idx="8">
                  <c:v>Ciudad de México</c:v>
                </c:pt>
                <c:pt idx="9">
                  <c:v>Durango</c:v>
                </c:pt>
                <c:pt idx="10">
                  <c:v>Guanajuato</c:v>
                </c:pt>
                <c:pt idx="11">
                  <c:v>Guerrero</c:v>
                </c:pt>
                <c:pt idx="12">
                  <c:v>Hidalgo</c:v>
                </c:pt>
                <c:pt idx="13">
                  <c:v>Jalisco</c:v>
                </c:pt>
                <c:pt idx="14">
                  <c:v>Estado de México</c:v>
                </c:pt>
                <c:pt idx="15">
                  <c:v>Michoacán</c:v>
                </c:pt>
                <c:pt idx="16">
                  <c:v>Morelos</c:v>
                </c:pt>
                <c:pt idx="17">
                  <c:v>Nayarit</c:v>
                </c:pt>
                <c:pt idx="18">
                  <c:v>Nuevo León</c:v>
                </c:pt>
                <c:pt idx="19">
                  <c:v>Oaxaca</c:v>
                </c:pt>
                <c:pt idx="20">
                  <c:v>Puebla</c:v>
                </c:pt>
                <c:pt idx="21">
                  <c:v>Querétaro</c:v>
                </c:pt>
                <c:pt idx="22">
                  <c:v>Quintana Roo</c:v>
                </c:pt>
                <c:pt idx="23">
                  <c:v>San Luis Potosí</c:v>
                </c:pt>
                <c:pt idx="24">
                  <c:v>Sinaloa</c:v>
                </c:pt>
                <c:pt idx="25">
                  <c:v>Sonora</c:v>
                </c:pt>
                <c:pt idx="26">
                  <c:v>Tabasco</c:v>
                </c:pt>
                <c:pt idx="27">
                  <c:v>Tamaulipas</c:v>
                </c:pt>
                <c:pt idx="28">
                  <c:v>Tlaxcala</c:v>
                </c:pt>
                <c:pt idx="29">
                  <c:v>Veracruz</c:v>
                </c:pt>
                <c:pt idx="30">
                  <c:v>Yucatán</c:v>
                </c:pt>
                <c:pt idx="31">
                  <c:v>Zacatecas</c:v>
                </c:pt>
              </c:strCache>
            </c:strRef>
          </c:cat>
          <c:val>
            <c:numRef>
              <c:f>'Consolidado Estados'!$G$4:$G$35</c:f>
              <c:numCache>
                <c:formatCode>General</c:formatCode>
                <c:ptCount val="32"/>
                <c:pt idx="0">
                  <c:v>6</c:v>
                </c:pt>
                <c:pt idx="1">
                  <c:v>26</c:v>
                </c:pt>
                <c:pt idx="2">
                  <c:v>13</c:v>
                </c:pt>
                <c:pt idx="3">
                  <c:v>8</c:v>
                </c:pt>
                <c:pt idx="4">
                  <c:v>19</c:v>
                </c:pt>
                <c:pt idx="5">
                  <c:v>12</c:v>
                </c:pt>
                <c:pt idx="6">
                  <c:v>18</c:v>
                </c:pt>
                <c:pt idx="7">
                  <c:v>10</c:v>
                </c:pt>
                <c:pt idx="8">
                  <c:v>138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10</c:v>
                </c:pt>
                <c:pt idx="13">
                  <c:v>34</c:v>
                </c:pt>
                <c:pt idx="14">
                  <c:v>18</c:v>
                </c:pt>
                <c:pt idx="15">
                  <c:v>8</c:v>
                </c:pt>
                <c:pt idx="16">
                  <c:v>21</c:v>
                </c:pt>
                <c:pt idx="17">
                  <c:v>12</c:v>
                </c:pt>
                <c:pt idx="18">
                  <c:v>17</c:v>
                </c:pt>
                <c:pt idx="19">
                  <c:v>12</c:v>
                </c:pt>
                <c:pt idx="20">
                  <c:v>22</c:v>
                </c:pt>
                <c:pt idx="21">
                  <c:v>36</c:v>
                </c:pt>
                <c:pt idx="22">
                  <c:v>18</c:v>
                </c:pt>
                <c:pt idx="23">
                  <c:v>24</c:v>
                </c:pt>
                <c:pt idx="24">
                  <c:v>15</c:v>
                </c:pt>
                <c:pt idx="25">
                  <c:v>18</c:v>
                </c:pt>
                <c:pt idx="26">
                  <c:v>11</c:v>
                </c:pt>
                <c:pt idx="27">
                  <c:v>9</c:v>
                </c:pt>
                <c:pt idx="28">
                  <c:v>7</c:v>
                </c:pt>
                <c:pt idx="29">
                  <c:v>29</c:v>
                </c:pt>
                <c:pt idx="30">
                  <c:v>24</c:v>
                </c:pt>
                <c:pt idx="3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D0-EB4F-BF2C-53E908808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399104"/>
        <c:axId val="362394184"/>
      </c:lineChart>
      <c:catAx>
        <c:axId val="3623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2376144"/>
        <c:crosses val="autoZero"/>
        <c:auto val="1"/>
        <c:lblAlgn val="ctr"/>
        <c:lblOffset val="100"/>
        <c:noMultiLvlLbl val="0"/>
      </c:catAx>
      <c:valAx>
        <c:axId val="362376144"/>
        <c:scaling>
          <c:orientation val="minMax"/>
          <c:max val="2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2376800"/>
        <c:crosses val="autoZero"/>
        <c:crossBetween val="between"/>
        <c:majorUnit val="300"/>
      </c:valAx>
      <c:valAx>
        <c:axId val="362394184"/>
        <c:scaling>
          <c:orientation val="minMax"/>
          <c:max val="1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2399104"/>
        <c:crosses val="max"/>
        <c:crossBetween val="between"/>
        <c:majorUnit val="20"/>
      </c:valAx>
      <c:catAx>
        <c:axId val="36239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2394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CPIs'!$H$3</c:f>
              <c:strCache>
                <c:ptCount val="1"/>
                <c:pt idx="0">
                  <c:v>mdp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 CPIs'!$F$4:$F$27</c:f>
              <c:strCache>
                <c:ptCount val="24"/>
                <c:pt idx="0">
                  <c:v>CIDESI</c:v>
                </c:pt>
                <c:pt idx="1">
                  <c:v>CIESAS</c:v>
                </c:pt>
                <c:pt idx="2">
                  <c:v>CICY</c:v>
                </c:pt>
                <c:pt idx="3">
                  <c:v>COMIMSA</c:v>
                </c:pt>
                <c:pt idx="4">
                  <c:v>ECOSUR</c:v>
                </c:pt>
                <c:pt idx="5">
                  <c:v>CICESE</c:v>
                </c:pt>
                <c:pt idx="6">
                  <c:v>INECOL</c:v>
                </c:pt>
                <c:pt idx="7">
                  <c:v>CIBNOR</c:v>
                </c:pt>
                <c:pt idx="8">
                  <c:v>COLEF</c:v>
                </c:pt>
                <c:pt idx="9">
                  <c:v>CIATEC</c:v>
                </c:pt>
                <c:pt idx="10">
                  <c:v>CentroGeo</c:v>
                </c:pt>
                <c:pt idx="11">
                  <c:v>CIATEQ</c:v>
                </c:pt>
                <c:pt idx="12">
                  <c:v>CIAD</c:v>
                </c:pt>
                <c:pt idx="13">
                  <c:v>INAOE</c:v>
                </c:pt>
                <c:pt idx="14">
                  <c:v>CIDE</c:v>
                </c:pt>
                <c:pt idx="15">
                  <c:v>INFOTEC</c:v>
                </c:pt>
                <c:pt idx="16">
                  <c:v>CIATEJ</c:v>
                </c:pt>
                <c:pt idx="17">
                  <c:v>Inst. Mora</c:v>
                </c:pt>
                <c:pt idx="18">
                  <c:v>CIO</c:v>
                </c:pt>
                <c:pt idx="19">
                  <c:v>IPICYT</c:v>
                </c:pt>
                <c:pt idx="20">
                  <c:v>CIQA</c:v>
                </c:pt>
                <c:pt idx="21">
                  <c:v>CIMAT</c:v>
                </c:pt>
                <c:pt idx="22">
                  <c:v>CIMAV</c:v>
                </c:pt>
                <c:pt idx="23">
                  <c:v>COLSAN</c:v>
                </c:pt>
              </c:strCache>
            </c:strRef>
          </c:cat>
          <c:val>
            <c:numRef>
              <c:f>'Consolidado CPIs'!$H$4:$H$27</c:f>
              <c:numCache>
                <c:formatCode>_-* #,##0.0_-;\-* #,##0.0_-;_-* "-"??_-;_-@_-</c:formatCode>
                <c:ptCount val="24"/>
                <c:pt idx="0">
                  <c:v>775.06962759999999</c:v>
                </c:pt>
                <c:pt idx="1">
                  <c:v>34.680592500000003</c:v>
                </c:pt>
                <c:pt idx="2">
                  <c:v>207.62790580000001</c:v>
                </c:pt>
                <c:pt idx="3">
                  <c:v>110.659488</c:v>
                </c:pt>
                <c:pt idx="4">
                  <c:v>44.155146999999999</c:v>
                </c:pt>
                <c:pt idx="5">
                  <c:v>129.31639000000001</c:v>
                </c:pt>
                <c:pt idx="6">
                  <c:v>131.418159</c:v>
                </c:pt>
                <c:pt idx="7">
                  <c:v>103.281334</c:v>
                </c:pt>
                <c:pt idx="8">
                  <c:v>36.768763999999997</c:v>
                </c:pt>
                <c:pt idx="9">
                  <c:v>8.0156580000000002</c:v>
                </c:pt>
                <c:pt idx="10">
                  <c:v>99.273672000000005</c:v>
                </c:pt>
                <c:pt idx="11">
                  <c:v>239.65511599999999</c:v>
                </c:pt>
                <c:pt idx="12">
                  <c:v>64.058289000000002</c:v>
                </c:pt>
                <c:pt idx="13">
                  <c:v>235.58170799999999</c:v>
                </c:pt>
                <c:pt idx="14">
                  <c:v>80.507769400000001</c:v>
                </c:pt>
                <c:pt idx="15">
                  <c:v>119.98</c:v>
                </c:pt>
                <c:pt idx="16">
                  <c:v>201.77605700000001</c:v>
                </c:pt>
                <c:pt idx="17">
                  <c:v>58</c:v>
                </c:pt>
                <c:pt idx="18">
                  <c:v>18.220907</c:v>
                </c:pt>
                <c:pt idx="19">
                  <c:v>26.211997199999999</c:v>
                </c:pt>
                <c:pt idx="20">
                  <c:v>14.745405</c:v>
                </c:pt>
                <c:pt idx="21">
                  <c:v>50.498609999999999</c:v>
                </c:pt>
                <c:pt idx="22">
                  <c:v>22.407913000000001</c:v>
                </c:pt>
                <c:pt idx="2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3-5141-B0DC-0236893CE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283632"/>
        <c:axId val="543275760"/>
      </c:barChart>
      <c:lineChart>
        <c:grouping val="standard"/>
        <c:varyColors val="0"/>
        <c:ser>
          <c:idx val="1"/>
          <c:order val="1"/>
          <c:tx>
            <c:strRef>
              <c:f>'Consolidado CPIs'!$G$3</c:f>
              <c:strCache>
                <c:ptCount val="1"/>
                <c:pt idx="0">
                  <c:v>No. proyectos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 CPIs'!$F$4:$F$27</c:f>
              <c:strCache>
                <c:ptCount val="24"/>
                <c:pt idx="0">
                  <c:v>CIDESI</c:v>
                </c:pt>
                <c:pt idx="1">
                  <c:v>CIESAS</c:v>
                </c:pt>
                <c:pt idx="2">
                  <c:v>CICY</c:v>
                </c:pt>
                <c:pt idx="3">
                  <c:v>COMIMSA</c:v>
                </c:pt>
                <c:pt idx="4">
                  <c:v>ECOSUR</c:v>
                </c:pt>
                <c:pt idx="5">
                  <c:v>CICESE</c:v>
                </c:pt>
                <c:pt idx="6">
                  <c:v>INECOL</c:v>
                </c:pt>
                <c:pt idx="7">
                  <c:v>CIBNOR</c:v>
                </c:pt>
                <c:pt idx="8">
                  <c:v>COLEF</c:v>
                </c:pt>
                <c:pt idx="9">
                  <c:v>CIATEC</c:v>
                </c:pt>
                <c:pt idx="10">
                  <c:v>CentroGeo</c:v>
                </c:pt>
                <c:pt idx="11">
                  <c:v>CIATEQ</c:v>
                </c:pt>
                <c:pt idx="12">
                  <c:v>CIAD</c:v>
                </c:pt>
                <c:pt idx="13">
                  <c:v>INAOE</c:v>
                </c:pt>
                <c:pt idx="14">
                  <c:v>CIDE</c:v>
                </c:pt>
                <c:pt idx="15">
                  <c:v>INFOTEC</c:v>
                </c:pt>
                <c:pt idx="16">
                  <c:v>CIATEJ</c:v>
                </c:pt>
                <c:pt idx="17">
                  <c:v>Inst. Mora</c:v>
                </c:pt>
                <c:pt idx="18">
                  <c:v>CIO</c:v>
                </c:pt>
                <c:pt idx="19">
                  <c:v>IPICYT</c:v>
                </c:pt>
                <c:pt idx="20">
                  <c:v>CIQA</c:v>
                </c:pt>
                <c:pt idx="21">
                  <c:v>CIMAT</c:v>
                </c:pt>
                <c:pt idx="22">
                  <c:v>CIMAV</c:v>
                </c:pt>
                <c:pt idx="23">
                  <c:v>COLSAN</c:v>
                </c:pt>
              </c:strCache>
            </c:strRef>
          </c:cat>
          <c:val>
            <c:numRef>
              <c:f>'Consolidado CPIs'!$G$4:$G$27</c:f>
              <c:numCache>
                <c:formatCode>General</c:formatCode>
                <c:ptCount val="24"/>
                <c:pt idx="0">
                  <c:v>16</c:v>
                </c:pt>
                <c:pt idx="1">
                  <c:v>11</c:v>
                </c:pt>
                <c:pt idx="2">
                  <c:v>9</c:v>
                </c:pt>
                <c:pt idx="3">
                  <c:v>5</c:v>
                </c:pt>
                <c:pt idx="4">
                  <c:v>12</c:v>
                </c:pt>
                <c:pt idx="5">
                  <c:v>10</c:v>
                </c:pt>
                <c:pt idx="6">
                  <c:v>9</c:v>
                </c:pt>
                <c:pt idx="7">
                  <c:v>7</c:v>
                </c:pt>
                <c:pt idx="8">
                  <c:v>8</c:v>
                </c:pt>
                <c:pt idx="9">
                  <c:v>2</c:v>
                </c:pt>
                <c:pt idx="10">
                  <c:v>7</c:v>
                </c:pt>
                <c:pt idx="11">
                  <c:v>7</c:v>
                </c:pt>
                <c:pt idx="12">
                  <c:v>6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7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4</c:v>
                </c:pt>
                <c:pt idx="22">
                  <c:v>1</c:v>
                </c:pt>
                <c:pt idx="2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93-5141-B0DC-0236893CE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278056"/>
        <c:axId val="543277072"/>
      </c:lineChart>
      <c:valAx>
        <c:axId val="5432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3283632"/>
        <c:crosses val="autoZero"/>
        <c:crossBetween val="between"/>
      </c:valAx>
      <c:catAx>
        <c:axId val="54328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3275760"/>
        <c:crosses val="autoZero"/>
        <c:auto val="1"/>
        <c:lblAlgn val="ctr"/>
        <c:lblOffset val="100"/>
        <c:noMultiLvlLbl val="0"/>
      </c:catAx>
      <c:valAx>
        <c:axId val="54327707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3278056"/>
        <c:crosses val="max"/>
        <c:crossBetween val="between"/>
      </c:valAx>
      <c:catAx>
        <c:axId val="543278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27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'Consolidado Tipo Inst'!$G$3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25-8D48-A38A-F5AFBBC311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25-8D48-A38A-F5AFBBC311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25-8D48-A38A-F5AFBBC311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25-8D48-A38A-F5AFBBC311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25-8D48-A38A-F5AFBBC311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25-8D48-A38A-F5AFBBC311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25-8D48-A38A-F5AFBBC311E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25-8D48-A38A-F5AFBBC311EE}"/>
              </c:ext>
            </c:extLst>
          </c:dPt>
          <c:dLbls>
            <c:dLbl>
              <c:idx val="0"/>
              <c:layout>
                <c:manualLayout>
                  <c:x val="-2.6292790108550894E-2"/>
                  <c:y val="-6.83251014107707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25-8D48-A38A-F5AFBBC311EE}"/>
                </c:ext>
              </c:extLst>
            </c:dLbl>
            <c:dLbl>
              <c:idx val="1"/>
              <c:layout>
                <c:manualLayout>
                  <c:x val="-0.14738089906247859"/>
                  <c:y val="-2.96847941932874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5-8D48-A38A-F5AFBBC311EE}"/>
                </c:ext>
              </c:extLst>
            </c:dLbl>
            <c:dLbl>
              <c:idx val="2"/>
              <c:layout>
                <c:manualLayout>
                  <c:x val="-2.6213682806487358E-2"/>
                  <c:y val="2.86161289178747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5-8D48-A38A-F5AFBBC311EE}"/>
                </c:ext>
              </c:extLst>
            </c:dLbl>
            <c:dLbl>
              <c:idx val="3"/>
              <c:layout>
                <c:manualLayout>
                  <c:x val="-2.8867526416976277E-2"/>
                  <c:y val="3.52699900513518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5-8D48-A38A-F5AFBBC311EE}"/>
                </c:ext>
              </c:extLst>
            </c:dLbl>
            <c:dLbl>
              <c:idx val="4"/>
              <c:layout>
                <c:manualLayout>
                  <c:x val="-9.1569576678560485E-2"/>
                  <c:y val="2.6494942217986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5-8D48-A38A-F5AFBBC311EE}"/>
                </c:ext>
              </c:extLst>
            </c:dLbl>
            <c:dLbl>
              <c:idx val="5"/>
              <c:layout>
                <c:manualLayout>
                  <c:x val="-4.5624621663430719E-3"/>
                  <c:y val="-2.04061158673010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25-8D48-A38A-F5AFBBC311EE}"/>
                </c:ext>
              </c:extLst>
            </c:dLbl>
            <c:dLbl>
              <c:idx val="6"/>
              <c:layout>
                <c:manualLayout>
                  <c:x val="1.6294533886600883E-2"/>
                  <c:y val="-6.39480998255022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25-8D48-A38A-F5AFBBC311EE}"/>
                </c:ext>
              </c:extLst>
            </c:dLbl>
            <c:dLbl>
              <c:idx val="7"/>
              <c:layout>
                <c:manualLayout>
                  <c:x val="-5.8531676117720879E-2"/>
                  <c:y val="4.67912222423059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25-8D48-A38A-F5AFBBC31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'Consolidado Tipo Inst'!$F$4:$F$11</c:f>
              <c:strCache>
                <c:ptCount val="8"/>
                <c:pt idx="0">
                  <c:v>CPI´S CONACYT</c:v>
                </c:pt>
                <c:pt idx="1">
                  <c:v>IES Pública</c:v>
                </c:pt>
                <c:pt idx="2">
                  <c:v>REDNACECYT</c:v>
                </c:pt>
                <c:pt idx="3">
                  <c:v>Empresa</c:v>
                </c:pt>
                <c:pt idx="4">
                  <c:v>CI</c:v>
                </c:pt>
                <c:pt idx="5">
                  <c:v>Organización Privada</c:v>
                </c:pt>
                <c:pt idx="6">
                  <c:v>Asociación Civil</c:v>
                </c:pt>
                <c:pt idx="7">
                  <c:v>Otros</c:v>
                </c:pt>
              </c:strCache>
            </c:strRef>
          </c:cat>
          <c:val>
            <c:numRef>
              <c:f>'Consolidado Tipo Inst'!$G$4:$G$11</c:f>
              <c:numCache>
                <c:formatCode>0.0%</c:formatCode>
                <c:ptCount val="8"/>
                <c:pt idx="0">
                  <c:v>0.41166039102278823</c:v>
                </c:pt>
                <c:pt idx="1">
                  <c:v>0.20649323671877798</c:v>
                </c:pt>
                <c:pt idx="2">
                  <c:v>0.11848335789859445</c:v>
                </c:pt>
                <c:pt idx="3">
                  <c:v>4.6351212305948707E-2</c:v>
                </c:pt>
                <c:pt idx="4">
                  <c:v>1.8028836707889163E-2</c:v>
                </c:pt>
                <c:pt idx="5">
                  <c:v>8.4409571810803372E-3</c:v>
                </c:pt>
                <c:pt idx="6">
                  <c:v>5.426664135159491E-2</c:v>
                </c:pt>
                <c:pt idx="7">
                  <c:v>0.13627536681332619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25-8D48-A38A-F5AFBBC311E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37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76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03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60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33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07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316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25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516FB4C-D80E-574A-85E4-0DF8B29E79BF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080" y="568859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120" y="542983"/>
            <a:ext cx="4114800" cy="102914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600"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7" y="578802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0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2" y="2164079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15/04/21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3"/>
            <a:ext cx="4008846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6116183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404040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CLICK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36762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2445"/>
            <a:ext cx="5682932" cy="2625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957" y="6356350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8396" y="283775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6" y="2854446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9679F33-61C9-2945-B5BA-0DBAD352B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136" y="3898145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24DA103-E0A4-614B-B8A5-B5EC39AB2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372707F-ED60-CD4B-B079-83E532189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901168-FEF9-924E-8853-923253593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B3750D-6380-9D46-8C74-61632B6232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7D969CF-33B8-2E42-BA1B-8D19A4FC2066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7026C3A-072A-4E4D-9ACD-01A67AD88FA7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072639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39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598714"/>
            <a:ext cx="10942320" cy="1213257"/>
          </a:xfrm>
          <a:prstGeom prst="rect">
            <a:avLst/>
          </a:prstGeom>
          <a:noFill/>
        </p:spPr>
        <p:txBody>
          <a:bodyPr/>
          <a:lstStyle>
            <a:lvl1pPr algn="l"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" y="1991359"/>
            <a:ext cx="10942320" cy="4185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20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40" y="540702"/>
            <a:ext cx="1140460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4DDB3BA-74B1-8B40-84C0-F183D1F24F1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52242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79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BC945A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15/04/21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0" r:id="rId3"/>
    <p:sldLayoutId id="2147483650" r:id="rId4"/>
    <p:sldLayoutId id="2147483661" r:id="rId5"/>
    <p:sldLayoutId id="2147483662" r:id="rId6"/>
    <p:sldLayoutId id="2147483651" r:id="rId7"/>
    <p:sldLayoutId id="2147483663" r:id="rId8"/>
    <p:sldLayoutId id="2147483664" r:id="rId9"/>
    <p:sldLayoutId id="2147483666" r:id="rId10"/>
    <p:sldLayoutId id="2147483667" r:id="rId11"/>
    <p:sldLayoutId id="2147483668" r:id="rId12"/>
    <p:sldLayoutId id="2147483652" r:id="rId13"/>
    <p:sldLayoutId id="2147483653" r:id="rId14"/>
    <p:sldLayoutId id="2147483654" r:id="rId15"/>
    <p:sldLayoutId id="2147483656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26" Type="http://schemas.openxmlformats.org/officeDocument/2006/relationships/image" Target="../media/image43.jpeg"/><Relationship Id="rId21" Type="http://schemas.openxmlformats.org/officeDocument/2006/relationships/image" Target="../media/image38.jpeg"/><Relationship Id="rId34" Type="http://schemas.openxmlformats.org/officeDocument/2006/relationships/image" Target="../media/image51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5" Type="http://schemas.openxmlformats.org/officeDocument/2006/relationships/image" Target="../media/image42.jpeg"/><Relationship Id="rId3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29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24" Type="http://schemas.openxmlformats.org/officeDocument/2006/relationships/image" Target="../media/image41.jpeg"/><Relationship Id="rId32" Type="http://schemas.openxmlformats.org/officeDocument/2006/relationships/image" Target="../media/image49.jpeg"/><Relationship Id="rId37" Type="http://schemas.openxmlformats.org/officeDocument/2006/relationships/image" Target="../media/image54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28" Type="http://schemas.openxmlformats.org/officeDocument/2006/relationships/image" Target="../media/image45.jpeg"/><Relationship Id="rId36" Type="http://schemas.openxmlformats.org/officeDocument/2006/relationships/image" Target="../media/image53.jpe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31" Type="http://schemas.openxmlformats.org/officeDocument/2006/relationships/image" Target="../media/image48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Relationship Id="rId27" Type="http://schemas.openxmlformats.org/officeDocument/2006/relationships/image" Target="../media/image44.jpeg"/><Relationship Id="rId30" Type="http://schemas.openxmlformats.org/officeDocument/2006/relationships/image" Target="../media/image47.jpeg"/><Relationship Id="rId35" Type="http://schemas.openxmlformats.org/officeDocument/2006/relationships/image" Target="../media/image52.jpeg"/><Relationship Id="rId8" Type="http://schemas.openxmlformats.org/officeDocument/2006/relationships/image" Target="../media/image25.jpe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550ADD4-A5EF-1449-8BEA-31CD735831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263" y="4192393"/>
            <a:ext cx="1885567" cy="2185279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5F936B0-28E1-F149-9173-B417E4444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950" y="4497730"/>
            <a:ext cx="3594100" cy="10541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6334546-24D0-E74E-B17E-3806DAD6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" y="587086"/>
            <a:ext cx="11465560" cy="2732954"/>
          </a:xfrm>
        </p:spPr>
        <p:txBody>
          <a:bodyPr/>
          <a:lstStyle/>
          <a:p>
            <a:r>
              <a:rPr lang="es-MX" b="1" cap="all" dirty="0">
                <a:solidFill>
                  <a:srgbClr val="8B1333"/>
                </a:solidFill>
                <a:latin typeface="Montserrat" pitchFamily="2" charset="77"/>
                <a:cs typeface="Arial"/>
              </a:rPr>
              <a:t>Fondo Institucional para el Desarrollo Científico, Tecnológico y de Innovación</a:t>
            </a:r>
            <a:br>
              <a:rPr lang="es-MX" b="1" cap="all" dirty="0">
                <a:solidFill>
                  <a:srgbClr val="8B1333"/>
                </a:solidFill>
                <a:latin typeface="Montserrat" pitchFamily="2" charset="77"/>
                <a:cs typeface="Arial"/>
              </a:rPr>
            </a:br>
            <a:r>
              <a:rPr lang="es-MX" b="1" cap="all" dirty="0">
                <a:solidFill>
                  <a:srgbClr val="8B1333"/>
                </a:solidFill>
                <a:latin typeface="Montserrat" pitchFamily="2" charset="77"/>
                <a:cs typeface="Arial"/>
              </a:rPr>
              <a:t>(FORDECYT-PRONACES)</a:t>
            </a:r>
            <a:endParaRPr lang="es-MX" cap="all" dirty="0"/>
          </a:p>
        </p:txBody>
      </p:sp>
    </p:spTree>
    <p:extLst>
      <p:ext uri="{BB962C8B-B14F-4D97-AF65-F5344CB8AC3E}">
        <p14:creationId xmlns:p14="http://schemas.microsoft.com/office/powerpoint/2010/main" val="195686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FORDECYT-PRONACES</a:t>
            </a:r>
            <a:br>
              <a:rPr lang="es-MX" dirty="0"/>
            </a:br>
            <a:r>
              <a:rPr lang="es-MX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72639"/>
            <a:ext cx="11424920" cy="1325563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/>
              <a:t>Promover acciones científicas, tecnológicas y de innovación de alto impacto, y la formación de recursos humanos especializados que contribuyan al desarrollo regional, a la colaboración e integración de las regiones del país y al fortalecimiento de los sistemas locales de ciencia, tecnología e innovación.</a:t>
            </a:r>
            <a:endParaRPr lang="es-ES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9483615" y="371650"/>
            <a:ext cx="2323191" cy="858344"/>
            <a:chOff x="9483615" y="371650"/>
            <a:chExt cx="2323191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D51ADE3-0F07-E246-8287-4128F610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5" name="Marcador de contenido 5">
              <a:extLst>
                <a:ext uri="{FF2B5EF4-FFF2-40B4-BE49-F238E27FC236}">
                  <a16:creationId xmlns:a16="http://schemas.microsoft.com/office/drawing/2014/main" id="{E38DDB32-CC8C-5F43-A1D6-2B1CCF3B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3615" y="609555"/>
              <a:ext cx="1488073" cy="436431"/>
            </a:xfrm>
            <a:prstGeom prst="rect">
              <a:avLst/>
            </a:prstGeom>
          </p:spPr>
        </p:pic>
      </p:grpSp>
      <p:grpSp>
        <p:nvGrpSpPr>
          <p:cNvPr id="176" name="Grupo 175">
            <a:extLst>
              <a:ext uri="{FF2B5EF4-FFF2-40B4-BE49-F238E27FC236}">
                <a16:creationId xmlns:a16="http://schemas.microsoft.com/office/drawing/2014/main" id="{48F1C60D-3FA3-2541-9D35-CCF421784600}"/>
              </a:ext>
            </a:extLst>
          </p:cNvPr>
          <p:cNvGrpSpPr/>
          <p:nvPr/>
        </p:nvGrpSpPr>
        <p:grpSpPr>
          <a:xfrm>
            <a:off x="2449730" y="3275373"/>
            <a:ext cx="7635966" cy="3582627"/>
            <a:chOff x="604434" y="2385429"/>
            <a:chExt cx="8520344" cy="4319854"/>
          </a:xfrm>
        </p:grpSpPr>
        <p:sp>
          <p:nvSpPr>
            <p:cNvPr id="177" name="107 Flecha circular">
              <a:extLst>
                <a:ext uri="{FF2B5EF4-FFF2-40B4-BE49-F238E27FC236}">
                  <a16:creationId xmlns:a16="http://schemas.microsoft.com/office/drawing/2014/main" id="{13AD5AF1-B1A2-464C-826D-6A8042271A11}"/>
                </a:ext>
              </a:extLst>
            </p:cNvPr>
            <p:cNvSpPr/>
            <p:nvPr/>
          </p:nvSpPr>
          <p:spPr bwMode="auto">
            <a:xfrm rot="1357816">
              <a:off x="5523665" y="2385429"/>
              <a:ext cx="2347251" cy="2241550"/>
            </a:xfrm>
            <a:prstGeom prst="circularArrow">
              <a:avLst>
                <a:gd name="adj1" fmla="val 5984"/>
                <a:gd name="adj2" fmla="val 319667"/>
                <a:gd name="adj3" fmla="val 13313824"/>
                <a:gd name="adj4" fmla="val 10053924"/>
                <a:gd name="adj5" fmla="val 6981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grpSp>
          <p:nvGrpSpPr>
            <p:cNvPr id="178" name="Grupo 177">
              <a:extLst>
                <a:ext uri="{FF2B5EF4-FFF2-40B4-BE49-F238E27FC236}">
                  <a16:creationId xmlns:a16="http://schemas.microsoft.com/office/drawing/2014/main" id="{30482294-E858-E645-9500-C1728BD00C95}"/>
                </a:ext>
              </a:extLst>
            </p:cNvPr>
            <p:cNvGrpSpPr/>
            <p:nvPr/>
          </p:nvGrpSpPr>
          <p:grpSpPr>
            <a:xfrm>
              <a:off x="604434" y="2516547"/>
              <a:ext cx="8520344" cy="4188736"/>
              <a:chOff x="604434" y="2516547"/>
              <a:chExt cx="8520344" cy="4188736"/>
            </a:xfrm>
          </p:grpSpPr>
          <p:grpSp>
            <p:nvGrpSpPr>
              <p:cNvPr id="179" name="Group 122">
                <a:extLst>
                  <a:ext uri="{FF2B5EF4-FFF2-40B4-BE49-F238E27FC236}">
                    <a16:creationId xmlns:a16="http://schemas.microsoft.com/office/drawing/2014/main" id="{AF12168F-DE5F-3F49-95A9-92CC753292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434" y="3053169"/>
                <a:ext cx="3603357" cy="2448732"/>
                <a:chOff x="0" y="0"/>
                <a:chExt cx="5760" cy="4320"/>
              </a:xfrm>
            </p:grpSpPr>
            <p:sp>
              <p:nvSpPr>
                <p:cNvPr id="190" name="Freeform 123" descr="jalisco">
                  <a:extLst>
                    <a:ext uri="{FF2B5EF4-FFF2-40B4-BE49-F238E27FC236}">
                      <a16:creationId xmlns:a16="http://schemas.microsoft.com/office/drawing/2014/main" id="{40B10BE5-2019-5A48-BFDE-21F5778AF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5" y="2296"/>
                  <a:ext cx="862" cy="590"/>
                </a:xfrm>
                <a:custGeom>
                  <a:avLst/>
                  <a:gdLst>
                    <a:gd name="T0" fmla="*/ 43745783 w 172"/>
                    <a:gd name="T1" fmla="*/ 58720724 h 138"/>
                    <a:gd name="T2" fmla="*/ 7938368 w 172"/>
                    <a:gd name="T3" fmla="*/ 48228648 h 138"/>
                    <a:gd name="T4" fmla="*/ 0 w 172"/>
                    <a:gd name="T5" fmla="*/ 41516332 h 138"/>
                    <a:gd name="T6" fmla="*/ 11915878 w 172"/>
                    <a:gd name="T7" fmla="*/ 28123158 h 138"/>
                    <a:gd name="T8" fmla="*/ 65674293 w 172"/>
                    <a:gd name="T9" fmla="*/ 16739956 h 138"/>
                    <a:gd name="T10" fmla="*/ 107835961 w 172"/>
                    <a:gd name="T11" fmla="*/ 12403210 h 138"/>
                    <a:gd name="T12" fmla="*/ 197404425 w 172"/>
                    <a:gd name="T13" fmla="*/ 0 h 138"/>
                    <a:gd name="T14" fmla="*/ 241150068 w 172"/>
                    <a:gd name="T15" fmla="*/ 8146312 h 138"/>
                    <a:gd name="T16" fmla="*/ 263473374 w 172"/>
                    <a:gd name="T17" fmla="*/ 15744353 h 138"/>
                    <a:gd name="T18" fmla="*/ 325094404 w 172"/>
                    <a:gd name="T19" fmla="*/ 30028960 h 138"/>
                    <a:gd name="T20" fmla="*/ 323096008 w 172"/>
                    <a:gd name="T21" fmla="*/ 41070669 h 138"/>
                    <a:gd name="T22" fmla="*/ 253065870 w 172"/>
                    <a:gd name="T23" fmla="*/ 53028202 h 138"/>
                    <a:gd name="T24" fmla="*/ 187391757 w 172"/>
                    <a:gd name="T25" fmla="*/ 65847066 h 138"/>
                    <a:gd name="T26" fmla="*/ 127769083 w 172"/>
                    <a:gd name="T27" fmla="*/ 63971654 h 138"/>
                    <a:gd name="T28" fmla="*/ 65674293 w 172"/>
                    <a:gd name="T29" fmla="*/ 59611846 h 138"/>
                    <a:gd name="T30" fmla="*/ 43745783 w 172"/>
                    <a:gd name="T31" fmla="*/ 58720724 h 1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2"/>
                    <a:gd name="T49" fmla="*/ 0 h 138"/>
                    <a:gd name="T50" fmla="*/ 172 w 172"/>
                    <a:gd name="T51" fmla="*/ 138 h 1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2" h="138">
                      <a:moveTo>
                        <a:pt x="22" y="123"/>
                      </a:moveTo>
                      <a:cubicBezTo>
                        <a:pt x="15" y="116"/>
                        <a:pt x="9" y="111"/>
                        <a:pt x="4" y="101"/>
                      </a:cubicBezTo>
                      <a:cubicBezTo>
                        <a:pt x="3" y="96"/>
                        <a:pt x="1" y="92"/>
                        <a:pt x="0" y="87"/>
                      </a:cubicBezTo>
                      <a:cubicBezTo>
                        <a:pt x="1" y="76"/>
                        <a:pt x="1" y="68"/>
                        <a:pt x="6" y="59"/>
                      </a:cubicBezTo>
                      <a:cubicBezTo>
                        <a:pt x="8" y="48"/>
                        <a:pt x="22" y="37"/>
                        <a:pt x="33" y="35"/>
                      </a:cubicBezTo>
                      <a:cubicBezTo>
                        <a:pt x="39" y="30"/>
                        <a:pt x="46" y="27"/>
                        <a:pt x="54" y="26"/>
                      </a:cubicBezTo>
                      <a:cubicBezTo>
                        <a:pt x="69" y="18"/>
                        <a:pt x="84" y="9"/>
                        <a:pt x="99" y="0"/>
                      </a:cubicBezTo>
                      <a:cubicBezTo>
                        <a:pt x="107" y="4"/>
                        <a:pt x="114" y="11"/>
                        <a:pt x="121" y="17"/>
                      </a:cubicBezTo>
                      <a:cubicBezTo>
                        <a:pt x="125" y="24"/>
                        <a:pt x="124" y="28"/>
                        <a:pt x="132" y="33"/>
                      </a:cubicBezTo>
                      <a:cubicBezTo>
                        <a:pt x="140" y="46"/>
                        <a:pt x="151" y="54"/>
                        <a:pt x="163" y="63"/>
                      </a:cubicBezTo>
                      <a:cubicBezTo>
                        <a:pt x="168" y="71"/>
                        <a:pt x="172" y="81"/>
                        <a:pt x="162" y="86"/>
                      </a:cubicBezTo>
                      <a:cubicBezTo>
                        <a:pt x="154" y="97"/>
                        <a:pt x="141" y="108"/>
                        <a:pt x="127" y="111"/>
                      </a:cubicBezTo>
                      <a:cubicBezTo>
                        <a:pt x="114" y="120"/>
                        <a:pt x="112" y="135"/>
                        <a:pt x="94" y="138"/>
                      </a:cubicBezTo>
                      <a:cubicBezTo>
                        <a:pt x="76" y="137"/>
                        <a:pt x="77" y="137"/>
                        <a:pt x="64" y="134"/>
                      </a:cubicBezTo>
                      <a:cubicBezTo>
                        <a:pt x="55" y="127"/>
                        <a:pt x="44" y="127"/>
                        <a:pt x="33" y="125"/>
                      </a:cubicBezTo>
                      <a:cubicBezTo>
                        <a:pt x="32" y="124"/>
                        <a:pt x="22" y="119"/>
                        <a:pt x="22" y="123"/>
                      </a:cubicBezTo>
                      <a:close/>
                    </a:path>
                  </a:pathLst>
                </a:custGeom>
                <a:blipFill dpi="0" rotWithShape="1">
                  <a:blip r:embed="rId5" cstate="print"/>
                  <a:srcRect/>
                  <a:stretch>
                    <a:fillRect/>
                  </a:stretch>
                </a:blipFill>
                <a:ln w="12700" cap="rnd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1" name="Freeform 124" descr="quintana roo">
                  <a:extLst>
                    <a:ext uri="{FF2B5EF4-FFF2-40B4-BE49-F238E27FC236}">
                      <a16:creationId xmlns:a16="http://schemas.microsoft.com/office/drawing/2014/main" id="{F4D84273-E504-BB46-88FF-B7A3C15E2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5" y="2605"/>
                  <a:ext cx="455" cy="904"/>
                </a:xfrm>
                <a:custGeom>
                  <a:avLst/>
                  <a:gdLst>
                    <a:gd name="T0" fmla="*/ 277 w 338"/>
                    <a:gd name="T1" fmla="*/ 17383 h 623"/>
                    <a:gd name="T2" fmla="*/ 551 w 338"/>
                    <a:gd name="T3" fmla="*/ 17267 h 623"/>
                    <a:gd name="T4" fmla="*/ 755 w 338"/>
                    <a:gd name="T5" fmla="*/ 17511 h 623"/>
                    <a:gd name="T6" fmla="*/ 968 w 338"/>
                    <a:gd name="T7" fmla="*/ 17383 h 623"/>
                    <a:gd name="T8" fmla="*/ 1084 w 338"/>
                    <a:gd name="T9" fmla="*/ 16944 h 623"/>
                    <a:gd name="T10" fmla="*/ 1255 w 338"/>
                    <a:gd name="T11" fmla="*/ 16432 h 623"/>
                    <a:gd name="T12" fmla="*/ 1393 w 338"/>
                    <a:gd name="T13" fmla="*/ 15686 h 623"/>
                    <a:gd name="T14" fmla="*/ 1613 w 338"/>
                    <a:gd name="T15" fmla="*/ 14734 h 623"/>
                    <a:gd name="T16" fmla="*/ 1942 w 338"/>
                    <a:gd name="T17" fmla="*/ 14718 h 623"/>
                    <a:gd name="T18" fmla="*/ 2171 w 338"/>
                    <a:gd name="T19" fmla="*/ 14233 h 623"/>
                    <a:gd name="T20" fmla="*/ 2249 w 338"/>
                    <a:gd name="T21" fmla="*/ 13805 h 623"/>
                    <a:gd name="T22" fmla="*/ 2338 w 338"/>
                    <a:gd name="T23" fmla="*/ 13538 h 623"/>
                    <a:gd name="T24" fmla="*/ 2397 w 338"/>
                    <a:gd name="T25" fmla="*/ 13154 h 623"/>
                    <a:gd name="T26" fmla="*/ 2524 w 338"/>
                    <a:gd name="T27" fmla="*/ 13081 h 623"/>
                    <a:gd name="T28" fmla="*/ 2593 w 338"/>
                    <a:gd name="T29" fmla="*/ 13580 h 623"/>
                    <a:gd name="T30" fmla="*/ 2544 w 338"/>
                    <a:gd name="T31" fmla="*/ 14151 h 623"/>
                    <a:gd name="T32" fmla="*/ 2480 w 338"/>
                    <a:gd name="T33" fmla="*/ 14467 h 623"/>
                    <a:gd name="T34" fmla="*/ 2715 w 338"/>
                    <a:gd name="T35" fmla="*/ 14775 h 623"/>
                    <a:gd name="T36" fmla="*/ 2844 w 338"/>
                    <a:gd name="T37" fmla="*/ 15046 h 623"/>
                    <a:gd name="T38" fmla="*/ 2933 w 338"/>
                    <a:gd name="T39" fmla="*/ 15194 h 623"/>
                    <a:gd name="T40" fmla="*/ 2933 w 338"/>
                    <a:gd name="T41" fmla="*/ 15560 h 623"/>
                    <a:gd name="T42" fmla="*/ 2962 w 338"/>
                    <a:gd name="T43" fmla="*/ 15825 h 623"/>
                    <a:gd name="T44" fmla="*/ 3028 w 338"/>
                    <a:gd name="T45" fmla="*/ 15735 h 623"/>
                    <a:gd name="T46" fmla="*/ 3077 w 338"/>
                    <a:gd name="T47" fmla="*/ 15768 h 623"/>
                    <a:gd name="T48" fmla="*/ 3200 w 338"/>
                    <a:gd name="T49" fmla="*/ 14860 h 623"/>
                    <a:gd name="T50" fmla="*/ 3235 w 338"/>
                    <a:gd name="T51" fmla="*/ 13635 h 623"/>
                    <a:gd name="T52" fmla="*/ 3386 w 338"/>
                    <a:gd name="T53" fmla="*/ 12855 h 623"/>
                    <a:gd name="T54" fmla="*/ 3472 w 338"/>
                    <a:gd name="T55" fmla="*/ 11980 h 623"/>
                    <a:gd name="T56" fmla="*/ 3519 w 338"/>
                    <a:gd name="T57" fmla="*/ 11462 h 623"/>
                    <a:gd name="T58" fmla="*/ 3613 w 338"/>
                    <a:gd name="T59" fmla="*/ 10684 h 623"/>
                    <a:gd name="T60" fmla="*/ 3356 w 338"/>
                    <a:gd name="T61" fmla="*/ 11012 h 623"/>
                    <a:gd name="T62" fmla="*/ 3267 w 338"/>
                    <a:gd name="T63" fmla="*/ 10839 h 623"/>
                    <a:gd name="T64" fmla="*/ 3262 w 338"/>
                    <a:gd name="T65" fmla="*/ 10578 h 623"/>
                    <a:gd name="T66" fmla="*/ 3398 w 338"/>
                    <a:gd name="T67" fmla="*/ 10250 h 623"/>
                    <a:gd name="T68" fmla="*/ 3680 w 338"/>
                    <a:gd name="T69" fmla="*/ 9938 h 623"/>
                    <a:gd name="T70" fmla="*/ 3643 w 338"/>
                    <a:gd name="T71" fmla="*/ 9187 h 623"/>
                    <a:gd name="T72" fmla="*/ 3606 w 338"/>
                    <a:gd name="T73" fmla="*/ 9374 h 623"/>
                    <a:gd name="T74" fmla="*/ 3386 w 338"/>
                    <a:gd name="T75" fmla="*/ 9613 h 623"/>
                    <a:gd name="T76" fmla="*/ 3192 w 338"/>
                    <a:gd name="T77" fmla="*/ 9584 h 623"/>
                    <a:gd name="T78" fmla="*/ 3192 w 338"/>
                    <a:gd name="T79" fmla="*/ 9314 h 623"/>
                    <a:gd name="T80" fmla="*/ 3404 w 338"/>
                    <a:gd name="T81" fmla="*/ 8467 h 623"/>
                    <a:gd name="T82" fmla="*/ 3579 w 338"/>
                    <a:gd name="T83" fmla="*/ 8325 h 623"/>
                    <a:gd name="T84" fmla="*/ 3559 w 338"/>
                    <a:gd name="T85" fmla="*/ 7660 h 623"/>
                    <a:gd name="T86" fmla="*/ 3679 w 338"/>
                    <a:gd name="T87" fmla="*/ 6247 h 623"/>
                    <a:gd name="T88" fmla="*/ 3948 w 338"/>
                    <a:gd name="T89" fmla="*/ 5246 h 623"/>
                    <a:gd name="T90" fmla="*/ 4367 w 338"/>
                    <a:gd name="T91" fmla="*/ 4179 h 623"/>
                    <a:gd name="T92" fmla="*/ 4647 w 338"/>
                    <a:gd name="T93" fmla="*/ 3453 h 623"/>
                    <a:gd name="T94" fmla="*/ 4742 w 338"/>
                    <a:gd name="T95" fmla="*/ 2606 h 623"/>
                    <a:gd name="T96" fmla="*/ 4830 w 338"/>
                    <a:gd name="T97" fmla="*/ 2213 h 623"/>
                    <a:gd name="T98" fmla="*/ 4724 w 338"/>
                    <a:gd name="T99" fmla="*/ 1570 h 623"/>
                    <a:gd name="T100" fmla="*/ 4699 w 338"/>
                    <a:gd name="T101" fmla="*/ 874 h 623"/>
                    <a:gd name="T102" fmla="*/ 4558 w 338"/>
                    <a:gd name="T103" fmla="*/ 686 h 623"/>
                    <a:gd name="T104" fmla="*/ 4446 w 338"/>
                    <a:gd name="T105" fmla="*/ 570 h 623"/>
                    <a:gd name="T106" fmla="*/ 4230 w 338"/>
                    <a:gd name="T107" fmla="*/ 125 h 623"/>
                    <a:gd name="T108" fmla="*/ 3701 w 338"/>
                    <a:gd name="T109" fmla="*/ 382 h 623"/>
                    <a:gd name="T110" fmla="*/ 3425 w 338"/>
                    <a:gd name="T111" fmla="*/ 431 h 623"/>
                    <a:gd name="T112" fmla="*/ 3235 w 338"/>
                    <a:gd name="T113" fmla="*/ 686 h 623"/>
                    <a:gd name="T114" fmla="*/ 2427 w 338"/>
                    <a:gd name="T115" fmla="*/ 5317 h 62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38"/>
                    <a:gd name="T175" fmla="*/ 0 h 623"/>
                    <a:gd name="T176" fmla="*/ 338 w 338"/>
                    <a:gd name="T177" fmla="*/ 623 h 62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38" h="623">
                      <a:moveTo>
                        <a:pt x="0" y="403"/>
                      </a:moveTo>
                      <a:lnTo>
                        <a:pt x="3" y="445"/>
                      </a:lnTo>
                      <a:lnTo>
                        <a:pt x="15" y="612"/>
                      </a:lnTo>
                      <a:lnTo>
                        <a:pt x="18" y="612"/>
                      </a:lnTo>
                      <a:lnTo>
                        <a:pt x="19" y="609"/>
                      </a:lnTo>
                      <a:lnTo>
                        <a:pt x="22" y="609"/>
                      </a:lnTo>
                      <a:lnTo>
                        <a:pt x="24" y="606"/>
                      </a:lnTo>
                      <a:lnTo>
                        <a:pt x="32" y="603"/>
                      </a:lnTo>
                      <a:lnTo>
                        <a:pt x="33" y="602"/>
                      </a:lnTo>
                      <a:lnTo>
                        <a:pt x="38" y="606"/>
                      </a:lnTo>
                      <a:lnTo>
                        <a:pt x="41" y="609"/>
                      </a:lnTo>
                      <a:lnTo>
                        <a:pt x="42" y="609"/>
                      </a:lnTo>
                      <a:lnTo>
                        <a:pt x="43" y="609"/>
                      </a:lnTo>
                      <a:lnTo>
                        <a:pt x="47" y="609"/>
                      </a:lnTo>
                      <a:lnTo>
                        <a:pt x="52" y="614"/>
                      </a:lnTo>
                      <a:lnTo>
                        <a:pt x="57" y="616"/>
                      </a:lnTo>
                      <a:lnTo>
                        <a:pt x="63" y="622"/>
                      </a:lnTo>
                      <a:lnTo>
                        <a:pt x="61" y="613"/>
                      </a:lnTo>
                      <a:lnTo>
                        <a:pt x="64" y="611"/>
                      </a:lnTo>
                      <a:lnTo>
                        <a:pt x="67" y="609"/>
                      </a:lnTo>
                      <a:lnTo>
                        <a:pt x="69" y="605"/>
                      </a:lnTo>
                      <a:lnTo>
                        <a:pt x="71" y="603"/>
                      </a:lnTo>
                      <a:lnTo>
                        <a:pt x="71" y="601"/>
                      </a:lnTo>
                      <a:lnTo>
                        <a:pt x="73" y="598"/>
                      </a:lnTo>
                      <a:lnTo>
                        <a:pt x="74" y="594"/>
                      </a:lnTo>
                      <a:lnTo>
                        <a:pt x="76" y="592"/>
                      </a:lnTo>
                      <a:lnTo>
                        <a:pt x="82" y="589"/>
                      </a:lnTo>
                      <a:lnTo>
                        <a:pt x="83" y="587"/>
                      </a:lnTo>
                      <a:lnTo>
                        <a:pt x="84" y="582"/>
                      </a:lnTo>
                      <a:lnTo>
                        <a:pt x="87" y="576"/>
                      </a:lnTo>
                      <a:lnTo>
                        <a:pt x="89" y="571"/>
                      </a:lnTo>
                      <a:lnTo>
                        <a:pt x="92" y="564"/>
                      </a:lnTo>
                      <a:lnTo>
                        <a:pt x="93" y="563"/>
                      </a:lnTo>
                      <a:lnTo>
                        <a:pt x="95" y="560"/>
                      </a:lnTo>
                      <a:lnTo>
                        <a:pt x="96" y="550"/>
                      </a:lnTo>
                      <a:lnTo>
                        <a:pt x="102" y="541"/>
                      </a:lnTo>
                      <a:lnTo>
                        <a:pt x="102" y="538"/>
                      </a:lnTo>
                      <a:lnTo>
                        <a:pt x="104" y="532"/>
                      </a:lnTo>
                      <a:lnTo>
                        <a:pt x="106" y="522"/>
                      </a:lnTo>
                      <a:lnTo>
                        <a:pt x="111" y="517"/>
                      </a:lnTo>
                      <a:lnTo>
                        <a:pt x="115" y="517"/>
                      </a:lnTo>
                      <a:lnTo>
                        <a:pt x="116" y="519"/>
                      </a:lnTo>
                      <a:lnTo>
                        <a:pt x="124" y="516"/>
                      </a:lnTo>
                      <a:lnTo>
                        <a:pt x="126" y="517"/>
                      </a:lnTo>
                      <a:lnTo>
                        <a:pt x="134" y="516"/>
                      </a:lnTo>
                      <a:lnTo>
                        <a:pt x="137" y="516"/>
                      </a:lnTo>
                      <a:lnTo>
                        <a:pt x="141" y="516"/>
                      </a:lnTo>
                      <a:lnTo>
                        <a:pt x="144" y="511"/>
                      </a:lnTo>
                      <a:lnTo>
                        <a:pt x="144" y="509"/>
                      </a:lnTo>
                      <a:lnTo>
                        <a:pt x="149" y="499"/>
                      </a:lnTo>
                      <a:lnTo>
                        <a:pt x="149" y="498"/>
                      </a:lnTo>
                      <a:lnTo>
                        <a:pt x="150" y="495"/>
                      </a:lnTo>
                      <a:lnTo>
                        <a:pt x="152" y="491"/>
                      </a:lnTo>
                      <a:lnTo>
                        <a:pt x="153" y="488"/>
                      </a:lnTo>
                      <a:lnTo>
                        <a:pt x="155" y="484"/>
                      </a:lnTo>
                      <a:lnTo>
                        <a:pt x="159" y="482"/>
                      </a:lnTo>
                      <a:lnTo>
                        <a:pt x="160" y="479"/>
                      </a:lnTo>
                      <a:lnTo>
                        <a:pt x="161" y="479"/>
                      </a:lnTo>
                      <a:lnTo>
                        <a:pt x="162" y="476"/>
                      </a:lnTo>
                      <a:lnTo>
                        <a:pt x="161" y="475"/>
                      </a:lnTo>
                      <a:lnTo>
                        <a:pt x="162" y="471"/>
                      </a:lnTo>
                      <a:lnTo>
                        <a:pt x="162" y="469"/>
                      </a:lnTo>
                      <a:lnTo>
                        <a:pt x="165" y="464"/>
                      </a:lnTo>
                      <a:lnTo>
                        <a:pt x="165" y="462"/>
                      </a:lnTo>
                      <a:lnTo>
                        <a:pt x="165" y="461"/>
                      </a:lnTo>
                      <a:lnTo>
                        <a:pt x="168" y="457"/>
                      </a:lnTo>
                      <a:lnTo>
                        <a:pt x="169" y="453"/>
                      </a:lnTo>
                      <a:lnTo>
                        <a:pt x="173" y="452"/>
                      </a:lnTo>
                      <a:lnTo>
                        <a:pt x="174" y="454"/>
                      </a:lnTo>
                      <a:lnTo>
                        <a:pt x="174" y="459"/>
                      </a:lnTo>
                      <a:lnTo>
                        <a:pt x="177" y="461"/>
                      </a:lnTo>
                      <a:lnTo>
                        <a:pt x="179" y="465"/>
                      </a:lnTo>
                      <a:lnTo>
                        <a:pt x="179" y="467"/>
                      </a:lnTo>
                      <a:lnTo>
                        <a:pt x="180" y="472"/>
                      </a:lnTo>
                      <a:lnTo>
                        <a:pt x="179" y="476"/>
                      </a:lnTo>
                      <a:lnTo>
                        <a:pt x="179" y="478"/>
                      </a:lnTo>
                      <a:lnTo>
                        <a:pt x="180" y="480"/>
                      </a:lnTo>
                      <a:lnTo>
                        <a:pt x="179" y="488"/>
                      </a:lnTo>
                      <a:lnTo>
                        <a:pt x="177" y="491"/>
                      </a:lnTo>
                      <a:lnTo>
                        <a:pt x="175" y="496"/>
                      </a:lnTo>
                      <a:lnTo>
                        <a:pt x="176" y="498"/>
                      </a:lnTo>
                      <a:lnTo>
                        <a:pt x="175" y="499"/>
                      </a:lnTo>
                      <a:lnTo>
                        <a:pt x="175" y="503"/>
                      </a:lnTo>
                      <a:lnTo>
                        <a:pt x="175" y="504"/>
                      </a:lnTo>
                      <a:lnTo>
                        <a:pt x="171" y="507"/>
                      </a:lnTo>
                      <a:lnTo>
                        <a:pt x="171" y="508"/>
                      </a:lnTo>
                      <a:lnTo>
                        <a:pt x="172" y="510"/>
                      </a:lnTo>
                      <a:lnTo>
                        <a:pt x="172" y="513"/>
                      </a:lnTo>
                      <a:lnTo>
                        <a:pt x="175" y="514"/>
                      </a:lnTo>
                      <a:lnTo>
                        <a:pt x="187" y="518"/>
                      </a:lnTo>
                      <a:lnTo>
                        <a:pt x="193" y="519"/>
                      </a:lnTo>
                      <a:lnTo>
                        <a:pt x="194" y="520"/>
                      </a:lnTo>
                      <a:lnTo>
                        <a:pt x="193" y="525"/>
                      </a:lnTo>
                      <a:lnTo>
                        <a:pt x="193" y="526"/>
                      </a:lnTo>
                      <a:lnTo>
                        <a:pt x="196" y="528"/>
                      </a:lnTo>
                      <a:lnTo>
                        <a:pt x="197" y="528"/>
                      </a:lnTo>
                      <a:lnTo>
                        <a:pt x="199" y="528"/>
                      </a:lnTo>
                      <a:lnTo>
                        <a:pt x="200" y="529"/>
                      </a:lnTo>
                      <a:lnTo>
                        <a:pt x="201" y="532"/>
                      </a:lnTo>
                      <a:lnTo>
                        <a:pt x="202" y="533"/>
                      </a:lnTo>
                      <a:lnTo>
                        <a:pt x="203" y="537"/>
                      </a:lnTo>
                      <a:lnTo>
                        <a:pt x="202" y="541"/>
                      </a:lnTo>
                      <a:lnTo>
                        <a:pt x="201" y="541"/>
                      </a:lnTo>
                      <a:lnTo>
                        <a:pt x="202" y="545"/>
                      </a:lnTo>
                      <a:lnTo>
                        <a:pt x="202" y="546"/>
                      </a:lnTo>
                      <a:lnTo>
                        <a:pt x="203" y="544"/>
                      </a:lnTo>
                      <a:lnTo>
                        <a:pt x="204" y="544"/>
                      </a:lnTo>
                      <a:lnTo>
                        <a:pt x="205" y="550"/>
                      </a:lnTo>
                      <a:lnTo>
                        <a:pt x="203" y="553"/>
                      </a:lnTo>
                      <a:lnTo>
                        <a:pt x="204" y="555"/>
                      </a:lnTo>
                      <a:lnTo>
                        <a:pt x="206" y="556"/>
                      </a:lnTo>
                      <a:lnTo>
                        <a:pt x="207" y="556"/>
                      </a:lnTo>
                      <a:lnTo>
                        <a:pt x="208" y="555"/>
                      </a:lnTo>
                      <a:lnTo>
                        <a:pt x="207" y="554"/>
                      </a:lnTo>
                      <a:lnTo>
                        <a:pt x="209" y="552"/>
                      </a:lnTo>
                      <a:lnTo>
                        <a:pt x="208" y="556"/>
                      </a:lnTo>
                      <a:lnTo>
                        <a:pt x="210" y="557"/>
                      </a:lnTo>
                      <a:lnTo>
                        <a:pt x="211" y="560"/>
                      </a:lnTo>
                      <a:lnTo>
                        <a:pt x="212" y="560"/>
                      </a:lnTo>
                      <a:lnTo>
                        <a:pt x="212" y="553"/>
                      </a:lnTo>
                      <a:lnTo>
                        <a:pt x="212" y="541"/>
                      </a:lnTo>
                      <a:lnTo>
                        <a:pt x="214" y="535"/>
                      </a:lnTo>
                      <a:lnTo>
                        <a:pt x="216" y="533"/>
                      </a:lnTo>
                      <a:lnTo>
                        <a:pt x="217" y="530"/>
                      </a:lnTo>
                      <a:lnTo>
                        <a:pt x="221" y="521"/>
                      </a:lnTo>
                      <a:lnTo>
                        <a:pt x="221" y="516"/>
                      </a:lnTo>
                      <a:lnTo>
                        <a:pt x="221" y="506"/>
                      </a:lnTo>
                      <a:lnTo>
                        <a:pt x="223" y="500"/>
                      </a:lnTo>
                      <a:lnTo>
                        <a:pt x="223" y="489"/>
                      </a:lnTo>
                      <a:lnTo>
                        <a:pt x="223" y="478"/>
                      </a:lnTo>
                      <a:lnTo>
                        <a:pt x="225" y="473"/>
                      </a:lnTo>
                      <a:lnTo>
                        <a:pt x="229" y="470"/>
                      </a:lnTo>
                      <a:lnTo>
                        <a:pt x="231" y="465"/>
                      </a:lnTo>
                      <a:lnTo>
                        <a:pt x="232" y="461"/>
                      </a:lnTo>
                      <a:lnTo>
                        <a:pt x="233" y="451"/>
                      </a:lnTo>
                      <a:lnTo>
                        <a:pt x="235" y="448"/>
                      </a:lnTo>
                      <a:lnTo>
                        <a:pt x="236" y="434"/>
                      </a:lnTo>
                      <a:lnTo>
                        <a:pt x="238" y="427"/>
                      </a:lnTo>
                      <a:lnTo>
                        <a:pt x="238" y="424"/>
                      </a:lnTo>
                      <a:lnTo>
                        <a:pt x="239" y="420"/>
                      </a:lnTo>
                      <a:lnTo>
                        <a:pt x="239" y="419"/>
                      </a:lnTo>
                      <a:lnTo>
                        <a:pt x="240" y="417"/>
                      </a:lnTo>
                      <a:lnTo>
                        <a:pt x="241" y="413"/>
                      </a:lnTo>
                      <a:lnTo>
                        <a:pt x="243" y="408"/>
                      </a:lnTo>
                      <a:lnTo>
                        <a:pt x="242" y="402"/>
                      </a:lnTo>
                      <a:lnTo>
                        <a:pt x="245" y="387"/>
                      </a:lnTo>
                      <a:lnTo>
                        <a:pt x="254" y="374"/>
                      </a:lnTo>
                      <a:lnTo>
                        <a:pt x="254" y="371"/>
                      </a:lnTo>
                      <a:lnTo>
                        <a:pt x="252" y="374"/>
                      </a:lnTo>
                      <a:lnTo>
                        <a:pt x="249" y="375"/>
                      </a:lnTo>
                      <a:lnTo>
                        <a:pt x="248" y="371"/>
                      </a:lnTo>
                      <a:lnTo>
                        <a:pt x="247" y="371"/>
                      </a:lnTo>
                      <a:lnTo>
                        <a:pt x="245" y="373"/>
                      </a:lnTo>
                      <a:lnTo>
                        <a:pt x="242" y="374"/>
                      </a:lnTo>
                      <a:lnTo>
                        <a:pt x="231" y="386"/>
                      </a:lnTo>
                      <a:lnTo>
                        <a:pt x="227" y="389"/>
                      </a:lnTo>
                      <a:lnTo>
                        <a:pt x="223" y="388"/>
                      </a:lnTo>
                      <a:lnTo>
                        <a:pt x="223" y="387"/>
                      </a:lnTo>
                      <a:lnTo>
                        <a:pt x="223" y="384"/>
                      </a:lnTo>
                      <a:lnTo>
                        <a:pt x="225" y="380"/>
                      </a:lnTo>
                      <a:lnTo>
                        <a:pt x="224" y="379"/>
                      </a:lnTo>
                      <a:lnTo>
                        <a:pt x="223" y="378"/>
                      </a:lnTo>
                      <a:lnTo>
                        <a:pt x="223" y="377"/>
                      </a:lnTo>
                      <a:lnTo>
                        <a:pt x="224" y="376"/>
                      </a:lnTo>
                      <a:lnTo>
                        <a:pt x="224" y="371"/>
                      </a:lnTo>
                      <a:lnTo>
                        <a:pt x="223" y="370"/>
                      </a:lnTo>
                      <a:lnTo>
                        <a:pt x="226" y="366"/>
                      </a:lnTo>
                      <a:lnTo>
                        <a:pt x="228" y="364"/>
                      </a:lnTo>
                      <a:lnTo>
                        <a:pt x="231" y="362"/>
                      </a:lnTo>
                      <a:lnTo>
                        <a:pt x="234" y="360"/>
                      </a:lnTo>
                      <a:lnTo>
                        <a:pt x="236" y="362"/>
                      </a:lnTo>
                      <a:lnTo>
                        <a:pt x="239" y="362"/>
                      </a:lnTo>
                      <a:lnTo>
                        <a:pt x="243" y="361"/>
                      </a:lnTo>
                      <a:lnTo>
                        <a:pt x="247" y="354"/>
                      </a:lnTo>
                      <a:lnTo>
                        <a:pt x="254" y="349"/>
                      </a:lnTo>
                      <a:lnTo>
                        <a:pt x="257" y="331"/>
                      </a:lnTo>
                      <a:lnTo>
                        <a:pt x="257" y="328"/>
                      </a:lnTo>
                      <a:lnTo>
                        <a:pt x="254" y="325"/>
                      </a:lnTo>
                      <a:lnTo>
                        <a:pt x="252" y="322"/>
                      </a:lnTo>
                      <a:lnTo>
                        <a:pt x="251" y="322"/>
                      </a:lnTo>
                      <a:lnTo>
                        <a:pt x="251" y="323"/>
                      </a:lnTo>
                      <a:lnTo>
                        <a:pt x="253" y="326"/>
                      </a:lnTo>
                      <a:lnTo>
                        <a:pt x="251" y="328"/>
                      </a:lnTo>
                      <a:lnTo>
                        <a:pt x="250" y="329"/>
                      </a:lnTo>
                      <a:lnTo>
                        <a:pt x="248" y="329"/>
                      </a:lnTo>
                      <a:lnTo>
                        <a:pt x="245" y="331"/>
                      </a:lnTo>
                      <a:lnTo>
                        <a:pt x="240" y="331"/>
                      </a:lnTo>
                      <a:lnTo>
                        <a:pt x="238" y="332"/>
                      </a:lnTo>
                      <a:lnTo>
                        <a:pt x="237" y="332"/>
                      </a:lnTo>
                      <a:lnTo>
                        <a:pt x="233" y="337"/>
                      </a:lnTo>
                      <a:lnTo>
                        <a:pt x="229" y="337"/>
                      </a:lnTo>
                      <a:lnTo>
                        <a:pt x="227" y="339"/>
                      </a:lnTo>
                      <a:lnTo>
                        <a:pt x="222" y="337"/>
                      </a:lnTo>
                      <a:lnTo>
                        <a:pt x="221" y="336"/>
                      </a:lnTo>
                      <a:lnTo>
                        <a:pt x="220" y="336"/>
                      </a:lnTo>
                      <a:lnTo>
                        <a:pt x="217" y="337"/>
                      </a:lnTo>
                      <a:lnTo>
                        <a:pt x="215" y="337"/>
                      </a:lnTo>
                      <a:lnTo>
                        <a:pt x="214" y="334"/>
                      </a:lnTo>
                      <a:lnTo>
                        <a:pt x="218" y="328"/>
                      </a:lnTo>
                      <a:lnTo>
                        <a:pt x="220" y="327"/>
                      </a:lnTo>
                      <a:lnTo>
                        <a:pt x="222" y="316"/>
                      </a:lnTo>
                      <a:lnTo>
                        <a:pt x="225" y="310"/>
                      </a:lnTo>
                      <a:lnTo>
                        <a:pt x="230" y="298"/>
                      </a:lnTo>
                      <a:lnTo>
                        <a:pt x="232" y="295"/>
                      </a:lnTo>
                      <a:lnTo>
                        <a:pt x="235" y="297"/>
                      </a:lnTo>
                      <a:lnTo>
                        <a:pt x="241" y="295"/>
                      </a:lnTo>
                      <a:lnTo>
                        <a:pt x="245" y="294"/>
                      </a:lnTo>
                      <a:lnTo>
                        <a:pt x="245" y="298"/>
                      </a:lnTo>
                      <a:lnTo>
                        <a:pt x="246" y="298"/>
                      </a:lnTo>
                      <a:lnTo>
                        <a:pt x="247" y="292"/>
                      </a:lnTo>
                      <a:lnTo>
                        <a:pt x="250" y="288"/>
                      </a:lnTo>
                      <a:lnTo>
                        <a:pt x="251" y="281"/>
                      </a:lnTo>
                      <a:lnTo>
                        <a:pt x="250" y="273"/>
                      </a:lnTo>
                      <a:lnTo>
                        <a:pt x="248" y="273"/>
                      </a:lnTo>
                      <a:lnTo>
                        <a:pt x="245" y="269"/>
                      </a:lnTo>
                      <a:lnTo>
                        <a:pt x="243" y="261"/>
                      </a:lnTo>
                      <a:lnTo>
                        <a:pt x="242" y="244"/>
                      </a:lnTo>
                      <a:lnTo>
                        <a:pt x="248" y="226"/>
                      </a:lnTo>
                      <a:lnTo>
                        <a:pt x="251" y="219"/>
                      </a:lnTo>
                      <a:lnTo>
                        <a:pt x="253" y="219"/>
                      </a:lnTo>
                      <a:lnTo>
                        <a:pt x="254" y="216"/>
                      </a:lnTo>
                      <a:lnTo>
                        <a:pt x="257" y="209"/>
                      </a:lnTo>
                      <a:lnTo>
                        <a:pt x="266" y="189"/>
                      </a:lnTo>
                      <a:lnTo>
                        <a:pt x="270" y="184"/>
                      </a:lnTo>
                      <a:lnTo>
                        <a:pt x="272" y="184"/>
                      </a:lnTo>
                      <a:lnTo>
                        <a:pt x="271" y="182"/>
                      </a:lnTo>
                      <a:lnTo>
                        <a:pt x="284" y="169"/>
                      </a:lnTo>
                      <a:lnTo>
                        <a:pt x="285" y="169"/>
                      </a:lnTo>
                      <a:lnTo>
                        <a:pt x="299" y="153"/>
                      </a:lnTo>
                      <a:lnTo>
                        <a:pt x="301" y="147"/>
                      </a:lnTo>
                      <a:lnTo>
                        <a:pt x="306" y="142"/>
                      </a:lnTo>
                      <a:lnTo>
                        <a:pt x="308" y="139"/>
                      </a:lnTo>
                      <a:lnTo>
                        <a:pt x="313" y="130"/>
                      </a:lnTo>
                      <a:lnTo>
                        <a:pt x="317" y="127"/>
                      </a:lnTo>
                      <a:lnTo>
                        <a:pt x="320" y="121"/>
                      </a:lnTo>
                      <a:lnTo>
                        <a:pt x="321" y="116"/>
                      </a:lnTo>
                      <a:lnTo>
                        <a:pt x="322" y="112"/>
                      </a:lnTo>
                      <a:lnTo>
                        <a:pt x="324" y="111"/>
                      </a:lnTo>
                      <a:lnTo>
                        <a:pt x="325" y="96"/>
                      </a:lnTo>
                      <a:lnTo>
                        <a:pt x="327" y="91"/>
                      </a:lnTo>
                      <a:lnTo>
                        <a:pt x="328" y="89"/>
                      </a:lnTo>
                      <a:lnTo>
                        <a:pt x="330" y="89"/>
                      </a:lnTo>
                      <a:lnTo>
                        <a:pt x="332" y="89"/>
                      </a:lnTo>
                      <a:lnTo>
                        <a:pt x="332" y="86"/>
                      </a:lnTo>
                      <a:lnTo>
                        <a:pt x="333" y="77"/>
                      </a:lnTo>
                      <a:lnTo>
                        <a:pt x="337" y="71"/>
                      </a:lnTo>
                      <a:lnTo>
                        <a:pt x="328" y="70"/>
                      </a:lnTo>
                      <a:lnTo>
                        <a:pt x="327" y="70"/>
                      </a:lnTo>
                      <a:lnTo>
                        <a:pt x="325" y="65"/>
                      </a:lnTo>
                      <a:lnTo>
                        <a:pt x="325" y="55"/>
                      </a:lnTo>
                      <a:lnTo>
                        <a:pt x="322" y="49"/>
                      </a:lnTo>
                      <a:lnTo>
                        <a:pt x="322" y="45"/>
                      </a:lnTo>
                      <a:lnTo>
                        <a:pt x="324" y="40"/>
                      </a:lnTo>
                      <a:lnTo>
                        <a:pt x="325" y="37"/>
                      </a:lnTo>
                      <a:lnTo>
                        <a:pt x="324" y="31"/>
                      </a:lnTo>
                      <a:lnTo>
                        <a:pt x="321" y="27"/>
                      </a:lnTo>
                      <a:lnTo>
                        <a:pt x="318" y="26"/>
                      </a:lnTo>
                      <a:lnTo>
                        <a:pt x="318" y="27"/>
                      </a:lnTo>
                      <a:lnTo>
                        <a:pt x="315" y="27"/>
                      </a:lnTo>
                      <a:lnTo>
                        <a:pt x="314" y="24"/>
                      </a:lnTo>
                      <a:lnTo>
                        <a:pt x="312" y="25"/>
                      </a:lnTo>
                      <a:lnTo>
                        <a:pt x="309" y="25"/>
                      </a:lnTo>
                      <a:lnTo>
                        <a:pt x="306" y="23"/>
                      </a:lnTo>
                      <a:lnTo>
                        <a:pt x="306" y="21"/>
                      </a:lnTo>
                      <a:lnTo>
                        <a:pt x="306" y="20"/>
                      </a:lnTo>
                      <a:lnTo>
                        <a:pt x="303" y="19"/>
                      </a:lnTo>
                      <a:lnTo>
                        <a:pt x="303" y="17"/>
                      </a:lnTo>
                      <a:lnTo>
                        <a:pt x="300" y="16"/>
                      </a:lnTo>
                      <a:lnTo>
                        <a:pt x="293" y="6"/>
                      </a:lnTo>
                      <a:lnTo>
                        <a:pt x="291" y="4"/>
                      </a:lnTo>
                      <a:lnTo>
                        <a:pt x="276" y="0"/>
                      </a:lnTo>
                      <a:lnTo>
                        <a:pt x="275" y="0"/>
                      </a:lnTo>
                      <a:lnTo>
                        <a:pt x="270" y="5"/>
                      </a:lnTo>
                      <a:lnTo>
                        <a:pt x="261" y="11"/>
                      </a:lnTo>
                      <a:lnTo>
                        <a:pt x="255" y="13"/>
                      </a:lnTo>
                      <a:lnTo>
                        <a:pt x="250" y="13"/>
                      </a:lnTo>
                      <a:lnTo>
                        <a:pt x="245" y="12"/>
                      </a:lnTo>
                      <a:lnTo>
                        <a:pt x="242" y="10"/>
                      </a:lnTo>
                      <a:lnTo>
                        <a:pt x="240" y="10"/>
                      </a:lnTo>
                      <a:lnTo>
                        <a:pt x="236" y="15"/>
                      </a:lnTo>
                      <a:lnTo>
                        <a:pt x="232" y="18"/>
                      </a:lnTo>
                      <a:lnTo>
                        <a:pt x="231" y="18"/>
                      </a:lnTo>
                      <a:lnTo>
                        <a:pt x="229" y="21"/>
                      </a:lnTo>
                      <a:lnTo>
                        <a:pt x="225" y="21"/>
                      </a:lnTo>
                      <a:lnTo>
                        <a:pt x="223" y="24"/>
                      </a:lnTo>
                      <a:lnTo>
                        <a:pt x="221" y="24"/>
                      </a:lnTo>
                      <a:lnTo>
                        <a:pt x="217" y="24"/>
                      </a:lnTo>
                      <a:lnTo>
                        <a:pt x="223" y="81"/>
                      </a:lnTo>
                      <a:lnTo>
                        <a:pt x="210" y="132"/>
                      </a:lnTo>
                      <a:lnTo>
                        <a:pt x="167" y="186"/>
                      </a:lnTo>
                      <a:lnTo>
                        <a:pt x="0" y="403"/>
                      </a:lnTo>
                    </a:path>
                  </a:pathLst>
                </a:custGeom>
                <a:blipFill dpi="0" rotWithShape="1">
                  <a:blip r:embed="rId6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2" name="Freeform 125" descr="Imagen2">
                  <a:extLst>
                    <a:ext uri="{FF2B5EF4-FFF2-40B4-BE49-F238E27FC236}">
                      <a16:creationId xmlns:a16="http://schemas.microsoft.com/office/drawing/2014/main" id="{17D3AB55-BCCE-C743-82C7-9C9441AED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" y="3052"/>
                  <a:ext cx="351" cy="433"/>
                </a:xfrm>
                <a:custGeom>
                  <a:avLst/>
                  <a:gdLst>
                    <a:gd name="T0" fmla="*/ 284 w 261"/>
                    <a:gd name="T1" fmla="*/ 7348 h 297"/>
                    <a:gd name="T2" fmla="*/ 211 w 261"/>
                    <a:gd name="T3" fmla="*/ 7714 h 297"/>
                    <a:gd name="T4" fmla="*/ 73 w 261"/>
                    <a:gd name="T5" fmla="*/ 8373 h 297"/>
                    <a:gd name="T6" fmla="*/ 304 w 261"/>
                    <a:gd name="T7" fmla="*/ 8430 h 297"/>
                    <a:gd name="T8" fmla="*/ 467 w 261"/>
                    <a:gd name="T9" fmla="*/ 8689 h 297"/>
                    <a:gd name="T10" fmla="*/ 966 w 261"/>
                    <a:gd name="T11" fmla="*/ 7797 h 297"/>
                    <a:gd name="T12" fmla="*/ 1201 w 261"/>
                    <a:gd name="T13" fmla="*/ 7737 h 297"/>
                    <a:gd name="T14" fmla="*/ 1341 w 261"/>
                    <a:gd name="T15" fmla="*/ 7548 h 297"/>
                    <a:gd name="T16" fmla="*/ 1594 w 261"/>
                    <a:gd name="T17" fmla="*/ 7093 h 297"/>
                    <a:gd name="T18" fmla="*/ 1700 w 261"/>
                    <a:gd name="T19" fmla="*/ 7093 h 297"/>
                    <a:gd name="T20" fmla="*/ 1829 w 261"/>
                    <a:gd name="T21" fmla="*/ 6727 h 297"/>
                    <a:gd name="T22" fmla="*/ 2144 w 261"/>
                    <a:gd name="T23" fmla="*/ 6001 h 297"/>
                    <a:gd name="T24" fmla="*/ 2298 w 261"/>
                    <a:gd name="T25" fmla="*/ 5534 h 297"/>
                    <a:gd name="T26" fmla="*/ 2349 w 261"/>
                    <a:gd name="T27" fmla="*/ 4993 h 297"/>
                    <a:gd name="T28" fmla="*/ 2230 w 261"/>
                    <a:gd name="T29" fmla="*/ 4549 h 297"/>
                    <a:gd name="T30" fmla="*/ 2382 w 261"/>
                    <a:gd name="T31" fmla="*/ 4155 h 297"/>
                    <a:gd name="T32" fmla="*/ 2449 w 261"/>
                    <a:gd name="T33" fmla="*/ 3917 h 297"/>
                    <a:gd name="T34" fmla="*/ 2508 w 261"/>
                    <a:gd name="T35" fmla="*/ 3570 h 297"/>
                    <a:gd name="T36" fmla="*/ 2587 w 261"/>
                    <a:gd name="T37" fmla="*/ 3393 h 297"/>
                    <a:gd name="T38" fmla="*/ 2629 w 261"/>
                    <a:gd name="T39" fmla="*/ 3444 h 297"/>
                    <a:gd name="T40" fmla="*/ 2750 w 261"/>
                    <a:gd name="T41" fmla="*/ 3601 h 297"/>
                    <a:gd name="T42" fmla="*/ 2932 w 261"/>
                    <a:gd name="T43" fmla="*/ 4404 h 297"/>
                    <a:gd name="T44" fmla="*/ 2949 w 261"/>
                    <a:gd name="T45" fmla="*/ 5074 h 297"/>
                    <a:gd name="T46" fmla="*/ 3074 w 261"/>
                    <a:gd name="T47" fmla="*/ 5348 h 297"/>
                    <a:gd name="T48" fmla="*/ 3162 w 261"/>
                    <a:gd name="T49" fmla="*/ 6045 h 297"/>
                    <a:gd name="T50" fmla="*/ 3468 w 261"/>
                    <a:gd name="T51" fmla="*/ 6288 h 297"/>
                    <a:gd name="T52" fmla="*/ 3597 w 261"/>
                    <a:gd name="T53" fmla="*/ 5839 h 297"/>
                    <a:gd name="T54" fmla="*/ 3636 w 261"/>
                    <a:gd name="T55" fmla="*/ 4636 h 297"/>
                    <a:gd name="T56" fmla="*/ 3624 w 261"/>
                    <a:gd name="T57" fmla="*/ 3570 h 297"/>
                    <a:gd name="T58" fmla="*/ 3698 w 261"/>
                    <a:gd name="T59" fmla="*/ 2844 h 297"/>
                    <a:gd name="T60" fmla="*/ 3698 w 261"/>
                    <a:gd name="T61" fmla="*/ 2287 h 297"/>
                    <a:gd name="T62" fmla="*/ 3393 w 261"/>
                    <a:gd name="T63" fmla="*/ 1828 h 297"/>
                    <a:gd name="T64" fmla="*/ 3047 w 261"/>
                    <a:gd name="T65" fmla="*/ 1955 h 297"/>
                    <a:gd name="T66" fmla="*/ 2885 w 261"/>
                    <a:gd name="T67" fmla="*/ 1021 h 297"/>
                    <a:gd name="T68" fmla="*/ 2516 w 261"/>
                    <a:gd name="T69" fmla="*/ 1220 h 297"/>
                    <a:gd name="T70" fmla="*/ 2097 w 261"/>
                    <a:gd name="T71" fmla="*/ 1680 h 297"/>
                    <a:gd name="T72" fmla="*/ 2011 w 261"/>
                    <a:gd name="T73" fmla="*/ 1067 h 297"/>
                    <a:gd name="T74" fmla="*/ 1680 w 261"/>
                    <a:gd name="T75" fmla="*/ 312 h 297"/>
                    <a:gd name="T76" fmla="*/ 1221 w 261"/>
                    <a:gd name="T77" fmla="*/ 920 h 297"/>
                    <a:gd name="T78" fmla="*/ 1221 w 261"/>
                    <a:gd name="T79" fmla="*/ 1105 h 297"/>
                    <a:gd name="T80" fmla="*/ 1085 w 261"/>
                    <a:gd name="T81" fmla="*/ 1509 h 297"/>
                    <a:gd name="T82" fmla="*/ 838 w 261"/>
                    <a:gd name="T83" fmla="*/ 1825 h 297"/>
                    <a:gd name="T84" fmla="*/ 908 w 261"/>
                    <a:gd name="T85" fmla="*/ 2228 h 297"/>
                    <a:gd name="T86" fmla="*/ 870 w 261"/>
                    <a:gd name="T87" fmla="*/ 2544 h 297"/>
                    <a:gd name="T88" fmla="*/ 740 w 261"/>
                    <a:gd name="T89" fmla="*/ 3207 h 297"/>
                    <a:gd name="T90" fmla="*/ 598 w 261"/>
                    <a:gd name="T91" fmla="*/ 3393 h 297"/>
                    <a:gd name="T92" fmla="*/ 675 w 261"/>
                    <a:gd name="T93" fmla="*/ 3880 h 297"/>
                    <a:gd name="T94" fmla="*/ 781 w 261"/>
                    <a:gd name="T95" fmla="*/ 4461 h 297"/>
                    <a:gd name="T96" fmla="*/ 551 w 261"/>
                    <a:gd name="T97" fmla="*/ 4684 h 297"/>
                    <a:gd name="T98" fmla="*/ 382 w 261"/>
                    <a:gd name="T99" fmla="*/ 5448 h 297"/>
                    <a:gd name="T100" fmla="*/ 256 w 261"/>
                    <a:gd name="T101" fmla="*/ 6058 h 297"/>
                    <a:gd name="T102" fmla="*/ 1 w 261"/>
                    <a:gd name="T103" fmla="*/ 6692 h 29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61"/>
                    <a:gd name="T157" fmla="*/ 0 h 297"/>
                    <a:gd name="T158" fmla="*/ 261 w 261"/>
                    <a:gd name="T159" fmla="*/ 297 h 29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61" h="297">
                      <a:moveTo>
                        <a:pt x="0" y="231"/>
                      </a:moveTo>
                      <a:lnTo>
                        <a:pt x="3" y="239"/>
                      </a:lnTo>
                      <a:lnTo>
                        <a:pt x="5" y="241"/>
                      </a:lnTo>
                      <a:lnTo>
                        <a:pt x="18" y="245"/>
                      </a:lnTo>
                      <a:lnTo>
                        <a:pt x="20" y="247"/>
                      </a:lnTo>
                      <a:lnTo>
                        <a:pt x="20" y="250"/>
                      </a:lnTo>
                      <a:lnTo>
                        <a:pt x="18" y="251"/>
                      </a:lnTo>
                      <a:lnTo>
                        <a:pt x="18" y="253"/>
                      </a:lnTo>
                      <a:lnTo>
                        <a:pt x="15" y="257"/>
                      </a:lnTo>
                      <a:lnTo>
                        <a:pt x="15" y="259"/>
                      </a:lnTo>
                      <a:lnTo>
                        <a:pt x="15" y="266"/>
                      </a:lnTo>
                      <a:lnTo>
                        <a:pt x="14" y="273"/>
                      </a:lnTo>
                      <a:lnTo>
                        <a:pt x="11" y="275"/>
                      </a:lnTo>
                      <a:lnTo>
                        <a:pt x="9" y="279"/>
                      </a:lnTo>
                      <a:lnTo>
                        <a:pt x="5" y="281"/>
                      </a:lnTo>
                      <a:lnTo>
                        <a:pt x="5" y="282"/>
                      </a:lnTo>
                      <a:lnTo>
                        <a:pt x="8" y="285"/>
                      </a:lnTo>
                      <a:lnTo>
                        <a:pt x="10" y="285"/>
                      </a:lnTo>
                      <a:lnTo>
                        <a:pt x="13" y="281"/>
                      </a:lnTo>
                      <a:lnTo>
                        <a:pt x="21" y="283"/>
                      </a:lnTo>
                      <a:lnTo>
                        <a:pt x="23" y="285"/>
                      </a:lnTo>
                      <a:lnTo>
                        <a:pt x="21" y="288"/>
                      </a:lnTo>
                      <a:lnTo>
                        <a:pt x="21" y="296"/>
                      </a:lnTo>
                      <a:lnTo>
                        <a:pt x="31" y="296"/>
                      </a:lnTo>
                      <a:lnTo>
                        <a:pt x="33" y="292"/>
                      </a:lnTo>
                      <a:lnTo>
                        <a:pt x="44" y="281"/>
                      </a:lnTo>
                      <a:lnTo>
                        <a:pt x="50" y="269"/>
                      </a:lnTo>
                      <a:lnTo>
                        <a:pt x="62" y="266"/>
                      </a:lnTo>
                      <a:lnTo>
                        <a:pt x="65" y="263"/>
                      </a:lnTo>
                      <a:lnTo>
                        <a:pt x="67" y="262"/>
                      </a:lnTo>
                      <a:lnTo>
                        <a:pt x="72" y="265"/>
                      </a:lnTo>
                      <a:lnTo>
                        <a:pt x="73" y="263"/>
                      </a:lnTo>
                      <a:lnTo>
                        <a:pt x="78" y="260"/>
                      </a:lnTo>
                      <a:lnTo>
                        <a:pt x="82" y="262"/>
                      </a:lnTo>
                      <a:lnTo>
                        <a:pt x="83" y="260"/>
                      </a:lnTo>
                      <a:lnTo>
                        <a:pt x="87" y="259"/>
                      </a:lnTo>
                      <a:lnTo>
                        <a:pt x="89" y="260"/>
                      </a:lnTo>
                      <a:lnTo>
                        <a:pt x="90" y="257"/>
                      </a:lnTo>
                      <a:lnTo>
                        <a:pt x="90" y="256"/>
                      </a:lnTo>
                      <a:lnTo>
                        <a:pt x="94" y="254"/>
                      </a:lnTo>
                      <a:lnTo>
                        <a:pt x="97" y="255"/>
                      </a:lnTo>
                      <a:lnTo>
                        <a:pt x="103" y="245"/>
                      </a:lnTo>
                      <a:lnTo>
                        <a:pt x="105" y="242"/>
                      </a:lnTo>
                      <a:lnTo>
                        <a:pt x="107" y="239"/>
                      </a:lnTo>
                      <a:lnTo>
                        <a:pt x="111" y="239"/>
                      </a:lnTo>
                      <a:lnTo>
                        <a:pt x="108" y="235"/>
                      </a:lnTo>
                      <a:lnTo>
                        <a:pt x="111" y="232"/>
                      </a:lnTo>
                      <a:lnTo>
                        <a:pt x="115" y="236"/>
                      </a:lnTo>
                      <a:lnTo>
                        <a:pt x="117" y="237"/>
                      </a:lnTo>
                      <a:lnTo>
                        <a:pt x="118" y="239"/>
                      </a:lnTo>
                      <a:lnTo>
                        <a:pt x="120" y="237"/>
                      </a:lnTo>
                      <a:lnTo>
                        <a:pt x="122" y="235"/>
                      </a:lnTo>
                      <a:lnTo>
                        <a:pt x="126" y="231"/>
                      </a:lnTo>
                      <a:lnTo>
                        <a:pt x="127" y="228"/>
                      </a:lnTo>
                      <a:lnTo>
                        <a:pt x="127" y="226"/>
                      </a:lnTo>
                      <a:lnTo>
                        <a:pt x="136" y="216"/>
                      </a:lnTo>
                      <a:lnTo>
                        <a:pt x="137" y="213"/>
                      </a:lnTo>
                      <a:lnTo>
                        <a:pt x="138" y="211"/>
                      </a:lnTo>
                      <a:lnTo>
                        <a:pt x="145" y="207"/>
                      </a:lnTo>
                      <a:lnTo>
                        <a:pt x="149" y="202"/>
                      </a:lnTo>
                      <a:lnTo>
                        <a:pt x="152" y="201"/>
                      </a:lnTo>
                      <a:lnTo>
                        <a:pt x="154" y="198"/>
                      </a:lnTo>
                      <a:lnTo>
                        <a:pt x="154" y="194"/>
                      </a:lnTo>
                      <a:lnTo>
                        <a:pt x="158" y="187"/>
                      </a:lnTo>
                      <a:lnTo>
                        <a:pt x="160" y="186"/>
                      </a:lnTo>
                      <a:lnTo>
                        <a:pt x="164" y="180"/>
                      </a:lnTo>
                      <a:lnTo>
                        <a:pt x="162" y="176"/>
                      </a:lnTo>
                      <a:lnTo>
                        <a:pt x="163" y="174"/>
                      </a:lnTo>
                      <a:lnTo>
                        <a:pt x="162" y="170"/>
                      </a:lnTo>
                      <a:lnTo>
                        <a:pt x="163" y="168"/>
                      </a:lnTo>
                      <a:lnTo>
                        <a:pt x="162" y="167"/>
                      </a:lnTo>
                      <a:lnTo>
                        <a:pt x="160" y="167"/>
                      </a:lnTo>
                      <a:lnTo>
                        <a:pt x="158" y="164"/>
                      </a:lnTo>
                      <a:lnTo>
                        <a:pt x="155" y="160"/>
                      </a:lnTo>
                      <a:lnTo>
                        <a:pt x="155" y="153"/>
                      </a:lnTo>
                      <a:lnTo>
                        <a:pt x="157" y="151"/>
                      </a:lnTo>
                      <a:lnTo>
                        <a:pt x="158" y="148"/>
                      </a:lnTo>
                      <a:lnTo>
                        <a:pt x="157" y="146"/>
                      </a:lnTo>
                      <a:lnTo>
                        <a:pt x="159" y="145"/>
                      </a:lnTo>
                      <a:lnTo>
                        <a:pt x="165" y="140"/>
                      </a:lnTo>
                      <a:lnTo>
                        <a:pt x="166" y="137"/>
                      </a:lnTo>
                      <a:lnTo>
                        <a:pt x="168" y="138"/>
                      </a:lnTo>
                      <a:lnTo>
                        <a:pt x="168" y="136"/>
                      </a:lnTo>
                      <a:lnTo>
                        <a:pt x="170" y="133"/>
                      </a:lnTo>
                      <a:lnTo>
                        <a:pt x="170" y="132"/>
                      </a:lnTo>
                      <a:lnTo>
                        <a:pt x="171" y="130"/>
                      </a:lnTo>
                      <a:lnTo>
                        <a:pt x="171" y="128"/>
                      </a:lnTo>
                      <a:lnTo>
                        <a:pt x="171" y="127"/>
                      </a:lnTo>
                      <a:lnTo>
                        <a:pt x="171" y="122"/>
                      </a:lnTo>
                      <a:lnTo>
                        <a:pt x="174" y="120"/>
                      </a:lnTo>
                      <a:lnTo>
                        <a:pt x="177" y="121"/>
                      </a:lnTo>
                      <a:lnTo>
                        <a:pt x="178" y="120"/>
                      </a:lnTo>
                      <a:lnTo>
                        <a:pt x="178" y="118"/>
                      </a:lnTo>
                      <a:lnTo>
                        <a:pt x="180" y="117"/>
                      </a:lnTo>
                      <a:lnTo>
                        <a:pt x="180" y="114"/>
                      </a:lnTo>
                      <a:lnTo>
                        <a:pt x="183" y="108"/>
                      </a:lnTo>
                      <a:lnTo>
                        <a:pt x="185" y="108"/>
                      </a:lnTo>
                      <a:lnTo>
                        <a:pt x="185" y="111"/>
                      </a:lnTo>
                      <a:lnTo>
                        <a:pt x="183" y="114"/>
                      </a:lnTo>
                      <a:lnTo>
                        <a:pt x="183" y="116"/>
                      </a:lnTo>
                      <a:lnTo>
                        <a:pt x="184" y="118"/>
                      </a:lnTo>
                      <a:lnTo>
                        <a:pt x="186" y="118"/>
                      </a:lnTo>
                      <a:lnTo>
                        <a:pt x="188" y="118"/>
                      </a:lnTo>
                      <a:lnTo>
                        <a:pt x="192" y="119"/>
                      </a:lnTo>
                      <a:lnTo>
                        <a:pt x="191" y="121"/>
                      </a:lnTo>
                      <a:lnTo>
                        <a:pt x="192" y="126"/>
                      </a:lnTo>
                      <a:lnTo>
                        <a:pt x="192" y="133"/>
                      </a:lnTo>
                      <a:lnTo>
                        <a:pt x="192" y="134"/>
                      </a:lnTo>
                      <a:lnTo>
                        <a:pt x="203" y="142"/>
                      </a:lnTo>
                      <a:lnTo>
                        <a:pt x="204" y="148"/>
                      </a:lnTo>
                      <a:lnTo>
                        <a:pt x="205" y="158"/>
                      </a:lnTo>
                      <a:lnTo>
                        <a:pt x="209" y="162"/>
                      </a:lnTo>
                      <a:lnTo>
                        <a:pt x="208" y="164"/>
                      </a:lnTo>
                      <a:lnTo>
                        <a:pt x="205" y="165"/>
                      </a:lnTo>
                      <a:lnTo>
                        <a:pt x="205" y="170"/>
                      </a:lnTo>
                      <a:lnTo>
                        <a:pt x="207" y="173"/>
                      </a:lnTo>
                      <a:lnTo>
                        <a:pt x="207" y="175"/>
                      </a:lnTo>
                      <a:lnTo>
                        <a:pt x="211" y="176"/>
                      </a:lnTo>
                      <a:lnTo>
                        <a:pt x="212" y="179"/>
                      </a:lnTo>
                      <a:lnTo>
                        <a:pt x="214" y="180"/>
                      </a:lnTo>
                      <a:lnTo>
                        <a:pt x="214" y="185"/>
                      </a:lnTo>
                      <a:lnTo>
                        <a:pt x="214" y="188"/>
                      </a:lnTo>
                      <a:lnTo>
                        <a:pt x="217" y="196"/>
                      </a:lnTo>
                      <a:lnTo>
                        <a:pt x="220" y="200"/>
                      </a:lnTo>
                      <a:lnTo>
                        <a:pt x="220" y="203"/>
                      </a:lnTo>
                      <a:lnTo>
                        <a:pt x="223" y="209"/>
                      </a:lnTo>
                      <a:lnTo>
                        <a:pt x="229" y="210"/>
                      </a:lnTo>
                      <a:lnTo>
                        <a:pt x="234" y="210"/>
                      </a:lnTo>
                      <a:lnTo>
                        <a:pt x="236" y="211"/>
                      </a:lnTo>
                      <a:lnTo>
                        <a:pt x="241" y="211"/>
                      </a:lnTo>
                      <a:lnTo>
                        <a:pt x="243" y="210"/>
                      </a:lnTo>
                      <a:lnTo>
                        <a:pt x="244" y="209"/>
                      </a:lnTo>
                      <a:lnTo>
                        <a:pt x="247" y="204"/>
                      </a:lnTo>
                      <a:lnTo>
                        <a:pt x="249" y="201"/>
                      </a:lnTo>
                      <a:lnTo>
                        <a:pt x="250" y="196"/>
                      </a:lnTo>
                      <a:lnTo>
                        <a:pt x="251" y="186"/>
                      </a:lnTo>
                      <a:lnTo>
                        <a:pt x="249" y="173"/>
                      </a:lnTo>
                      <a:lnTo>
                        <a:pt x="251" y="167"/>
                      </a:lnTo>
                      <a:lnTo>
                        <a:pt x="253" y="165"/>
                      </a:lnTo>
                      <a:lnTo>
                        <a:pt x="253" y="156"/>
                      </a:lnTo>
                      <a:lnTo>
                        <a:pt x="252" y="150"/>
                      </a:lnTo>
                      <a:lnTo>
                        <a:pt x="253" y="142"/>
                      </a:lnTo>
                      <a:lnTo>
                        <a:pt x="252" y="133"/>
                      </a:lnTo>
                      <a:lnTo>
                        <a:pt x="252" y="121"/>
                      </a:lnTo>
                      <a:lnTo>
                        <a:pt x="252" y="120"/>
                      </a:lnTo>
                      <a:lnTo>
                        <a:pt x="247" y="114"/>
                      </a:lnTo>
                      <a:lnTo>
                        <a:pt x="248" y="106"/>
                      </a:lnTo>
                      <a:lnTo>
                        <a:pt x="245" y="105"/>
                      </a:lnTo>
                      <a:lnTo>
                        <a:pt x="241" y="103"/>
                      </a:lnTo>
                      <a:lnTo>
                        <a:pt x="257" y="95"/>
                      </a:lnTo>
                      <a:lnTo>
                        <a:pt x="260" y="90"/>
                      </a:lnTo>
                      <a:lnTo>
                        <a:pt x="259" y="84"/>
                      </a:lnTo>
                      <a:lnTo>
                        <a:pt x="259" y="83"/>
                      </a:lnTo>
                      <a:lnTo>
                        <a:pt x="259" y="81"/>
                      </a:lnTo>
                      <a:lnTo>
                        <a:pt x="257" y="77"/>
                      </a:lnTo>
                      <a:lnTo>
                        <a:pt x="255" y="74"/>
                      </a:lnTo>
                      <a:lnTo>
                        <a:pt x="253" y="66"/>
                      </a:lnTo>
                      <a:lnTo>
                        <a:pt x="251" y="63"/>
                      </a:lnTo>
                      <a:lnTo>
                        <a:pt x="248" y="62"/>
                      </a:lnTo>
                      <a:lnTo>
                        <a:pt x="236" y="62"/>
                      </a:lnTo>
                      <a:lnTo>
                        <a:pt x="232" y="61"/>
                      </a:lnTo>
                      <a:lnTo>
                        <a:pt x="221" y="60"/>
                      </a:lnTo>
                      <a:lnTo>
                        <a:pt x="220" y="59"/>
                      </a:lnTo>
                      <a:lnTo>
                        <a:pt x="218" y="63"/>
                      </a:lnTo>
                      <a:lnTo>
                        <a:pt x="212" y="66"/>
                      </a:lnTo>
                      <a:lnTo>
                        <a:pt x="205" y="66"/>
                      </a:lnTo>
                      <a:lnTo>
                        <a:pt x="205" y="63"/>
                      </a:lnTo>
                      <a:lnTo>
                        <a:pt x="208" y="48"/>
                      </a:lnTo>
                      <a:lnTo>
                        <a:pt x="204" y="36"/>
                      </a:lnTo>
                      <a:lnTo>
                        <a:pt x="201" y="34"/>
                      </a:lnTo>
                      <a:lnTo>
                        <a:pt x="195" y="34"/>
                      </a:lnTo>
                      <a:lnTo>
                        <a:pt x="192" y="35"/>
                      </a:lnTo>
                      <a:lnTo>
                        <a:pt x="187" y="36"/>
                      </a:lnTo>
                      <a:lnTo>
                        <a:pt x="181" y="38"/>
                      </a:lnTo>
                      <a:lnTo>
                        <a:pt x="175" y="41"/>
                      </a:lnTo>
                      <a:lnTo>
                        <a:pt x="169" y="56"/>
                      </a:lnTo>
                      <a:lnTo>
                        <a:pt x="165" y="57"/>
                      </a:lnTo>
                      <a:lnTo>
                        <a:pt x="161" y="57"/>
                      </a:lnTo>
                      <a:lnTo>
                        <a:pt x="157" y="57"/>
                      </a:lnTo>
                      <a:lnTo>
                        <a:pt x="146" y="56"/>
                      </a:lnTo>
                      <a:lnTo>
                        <a:pt x="146" y="50"/>
                      </a:lnTo>
                      <a:lnTo>
                        <a:pt x="143" y="47"/>
                      </a:lnTo>
                      <a:lnTo>
                        <a:pt x="143" y="43"/>
                      </a:lnTo>
                      <a:lnTo>
                        <a:pt x="140" y="42"/>
                      </a:lnTo>
                      <a:lnTo>
                        <a:pt x="140" y="36"/>
                      </a:lnTo>
                      <a:lnTo>
                        <a:pt x="137" y="31"/>
                      </a:lnTo>
                      <a:lnTo>
                        <a:pt x="132" y="9"/>
                      </a:lnTo>
                      <a:lnTo>
                        <a:pt x="130" y="6"/>
                      </a:lnTo>
                      <a:lnTo>
                        <a:pt x="122" y="10"/>
                      </a:lnTo>
                      <a:lnTo>
                        <a:pt x="117" y="10"/>
                      </a:lnTo>
                      <a:lnTo>
                        <a:pt x="107" y="8"/>
                      </a:lnTo>
                      <a:lnTo>
                        <a:pt x="100" y="3"/>
                      </a:lnTo>
                      <a:lnTo>
                        <a:pt x="93" y="3"/>
                      </a:lnTo>
                      <a:lnTo>
                        <a:pt x="90" y="0"/>
                      </a:lnTo>
                      <a:lnTo>
                        <a:pt x="85" y="31"/>
                      </a:lnTo>
                      <a:lnTo>
                        <a:pt x="83" y="30"/>
                      </a:lnTo>
                      <a:lnTo>
                        <a:pt x="81" y="25"/>
                      </a:lnTo>
                      <a:lnTo>
                        <a:pt x="79" y="25"/>
                      </a:lnTo>
                      <a:lnTo>
                        <a:pt x="82" y="35"/>
                      </a:lnTo>
                      <a:lnTo>
                        <a:pt x="85" y="37"/>
                      </a:lnTo>
                      <a:lnTo>
                        <a:pt x="84" y="42"/>
                      </a:lnTo>
                      <a:lnTo>
                        <a:pt x="81" y="49"/>
                      </a:lnTo>
                      <a:lnTo>
                        <a:pt x="81" y="53"/>
                      </a:lnTo>
                      <a:lnTo>
                        <a:pt x="78" y="52"/>
                      </a:lnTo>
                      <a:lnTo>
                        <a:pt x="76" y="51"/>
                      </a:lnTo>
                      <a:lnTo>
                        <a:pt x="70" y="61"/>
                      </a:lnTo>
                      <a:lnTo>
                        <a:pt x="67" y="62"/>
                      </a:lnTo>
                      <a:lnTo>
                        <a:pt x="64" y="61"/>
                      </a:lnTo>
                      <a:lnTo>
                        <a:pt x="62" y="59"/>
                      </a:lnTo>
                      <a:lnTo>
                        <a:pt x="58" y="61"/>
                      </a:lnTo>
                      <a:lnTo>
                        <a:pt x="57" y="65"/>
                      </a:lnTo>
                      <a:lnTo>
                        <a:pt x="60" y="63"/>
                      </a:lnTo>
                      <a:lnTo>
                        <a:pt x="60" y="73"/>
                      </a:lnTo>
                      <a:lnTo>
                        <a:pt x="62" y="72"/>
                      </a:lnTo>
                      <a:lnTo>
                        <a:pt x="63" y="75"/>
                      </a:lnTo>
                      <a:lnTo>
                        <a:pt x="64" y="76"/>
                      </a:lnTo>
                      <a:lnTo>
                        <a:pt x="65" y="80"/>
                      </a:lnTo>
                      <a:lnTo>
                        <a:pt x="64" y="81"/>
                      </a:lnTo>
                      <a:lnTo>
                        <a:pt x="62" y="85"/>
                      </a:lnTo>
                      <a:lnTo>
                        <a:pt x="60" y="86"/>
                      </a:lnTo>
                      <a:lnTo>
                        <a:pt x="58" y="87"/>
                      </a:lnTo>
                      <a:lnTo>
                        <a:pt x="57" y="99"/>
                      </a:lnTo>
                      <a:lnTo>
                        <a:pt x="58" y="101"/>
                      </a:lnTo>
                      <a:lnTo>
                        <a:pt x="58" y="103"/>
                      </a:lnTo>
                      <a:lnTo>
                        <a:pt x="51" y="108"/>
                      </a:lnTo>
                      <a:lnTo>
                        <a:pt x="50" y="107"/>
                      </a:lnTo>
                      <a:lnTo>
                        <a:pt x="47" y="108"/>
                      </a:lnTo>
                      <a:lnTo>
                        <a:pt x="45" y="107"/>
                      </a:lnTo>
                      <a:lnTo>
                        <a:pt x="42" y="108"/>
                      </a:lnTo>
                      <a:lnTo>
                        <a:pt x="42" y="114"/>
                      </a:lnTo>
                      <a:lnTo>
                        <a:pt x="45" y="117"/>
                      </a:lnTo>
                      <a:lnTo>
                        <a:pt x="47" y="117"/>
                      </a:lnTo>
                      <a:lnTo>
                        <a:pt x="47" y="125"/>
                      </a:lnTo>
                      <a:lnTo>
                        <a:pt x="44" y="127"/>
                      </a:lnTo>
                      <a:lnTo>
                        <a:pt x="47" y="130"/>
                      </a:lnTo>
                      <a:lnTo>
                        <a:pt x="50" y="134"/>
                      </a:lnTo>
                      <a:lnTo>
                        <a:pt x="49" y="136"/>
                      </a:lnTo>
                      <a:lnTo>
                        <a:pt x="49" y="139"/>
                      </a:lnTo>
                      <a:lnTo>
                        <a:pt x="52" y="141"/>
                      </a:lnTo>
                      <a:lnTo>
                        <a:pt x="54" y="150"/>
                      </a:lnTo>
                      <a:lnTo>
                        <a:pt x="49" y="152"/>
                      </a:lnTo>
                      <a:lnTo>
                        <a:pt x="47" y="154"/>
                      </a:lnTo>
                      <a:lnTo>
                        <a:pt x="42" y="152"/>
                      </a:lnTo>
                      <a:lnTo>
                        <a:pt x="39" y="155"/>
                      </a:lnTo>
                      <a:lnTo>
                        <a:pt x="39" y="158"/>
                      </a:lnTo>
                      <a:lnTo>
                        <a:pt x="36" y="161"/>
                      </a:lnTo>
                      <a:lnTo>
                        <a:pt x="33" y="162"/>
                      </a:lnTo>
                      <a:lnTo>
                        <a:pt x="33" y="177"/>
                      </a:lnTo>
                      <a:lnTo>
                        <a:pt x="28" y="181"/>
                      </a:lnTo>
                      <a:lnTo>
                        <a:pt x="27" y="183"/>
                      </a:lnTo>
                      <a:lnTo>
                        <a:pt x="29" y="187"/>
                      </a:lnTo>
                      <a:lnTo>
                        <a:pt x="27" y="189"/>
                      </a:lnTo>
                      <a:lnTo>
                        <a:pt x="26" y="190"/>
                      </a:lnTo>
                      <a:lnTo>
                        <a:pt x="22" y="193"/>
                      </a:lnTo>
                      <a:lnTo>
                        <a:pt x="18" y="204"/>
                      </a:lnTo>
                      <a:lnTo>
                        <a:pt x="5" y="214"/>
                      </a:lnTo>
                      <a:lnTo>
                        <a:pt x="5" y="219"/>
                      </a:lnTo>
                      <a:lnTo>
                        <a:pt x="3" y="221"/>
                      </a:lnTo>
                      <a:lnTo>
                        <a:pt x="2" y="223"/>
                      </a:lnTo>
                      <a:lnTo>
                        <a:pt x="1" y="225"/>
                      </a:lnTo>
                      <a:lnTo>
                        <a:pt x="0" y="231"/>
                      </a:lnTo>
                    </a:path>
                  </a:pathLst>
                </a:custGeom>
                <a:blipFill dpi="0" rotWithShape="1">
                  <a:blip r:embed="rId7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3" name="Freeform 126" descr="morelos">
                  <a:extLst>
                    <a:ext uri="{FF2B5EF4-FFF2-40B4-BE49-F238E27FC236}">
                      <a16:creationId xmlns:a16="http://schemas.microsoft.com/office/drawing/2014/main" id="{3D44F931-CE17-6444-87B4-1D69B042F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3308"/>
                  <a:ext cx="180" cy="183"/>
                </a:xfrm>
                <a:custGeom>
                  <a:avLst/>
                  <a:gdLst>
                    <a:gd name="T0" fmla="*/ 30 w 133"/>
                    <a:gd name="T1" fmla="*/ 1782 h 126"/>
                    <a:gd name="T2" fmla="*/ 125 w 133"/>
                    <a:gd name="T3" fmla="*/ 1603 h 126"/>
                    <a:gd name="T4" fmla="*/ 135 w 133"/>
                    <a:gd name="T5" fmla="*/ 1455 h 126"/>
                    <a:gd name="T6" fmla="*/ 294 w 133"/>
                    <a:gd name="T7" fmla="*/ 1085 h 126"/>
                    <a:gd name="T8" fmla="*/ 420 w 133"/>
                    <a:gd name="T9" fmla="*/ 914 h 126"/>
                    <a:gd name="T10" fmla="*/ 517 w 133"/>
                    <a:gd name="T11" fmla="*/ 747 h 126"/>
                    <a:gd name="T12" fmla="*/ 543 w 133"/>
                    <a:gd name="T13" fmla="*/ 561 h 126"/>
                    <a:gd name="T14" fmla="*/ 639 w 133"/>
                    <a:gd name="T15" fmla="*/ 312 h 126"/>
                    <a:gd name="T16" fmla="*/ 731 w 133"/>
                    <a:gd name="T17" fmla="*/ 141 h 126"/>
                    <a:gd name="T18" fmla="*/ 960 w 133"/>
                    <a:gd name="T19" fmla="*/ 232 h 126"/>
                    <a:gd name="T20" fmla="*/ 1041 w 133"/>
                    <a:gd name="T21" fmla="*/ 298 h 126"/>
                    <a:gd name="T22" fmla="*/ 1156 w 133"/>
                    <a:gd name="T23" fmla="*/ 312 h 126"/>
                    <a:gd name="T24" fmla="*/ 1347 w 133"/>
                    <a:gd name="T25" fmla="*/ 0 h 126"/>
                    <a:gd name="T26" fmla="*/ 1431 w 133"/>
                    <a:gd name="T27" fmla="*/ 126 h 126"/>
                    <a:gd name="T28" fmla="*/ 1462 w 133"/>
                    <a:gd name="T29" fmla="*/ 298 h 126"/>
                    <a:gd name="T30" fmla="*/ 1508 w 133"/>
                    <a:gd name="T31" fmla="*/ 610 h 126"/>
                    <a:gd name="T32" fmla="*/ 1555 w 133"/>
                    <a:gd name="T33" fmla="*/ 815 h 126"/>
                    <a:gd name="T34" fmla="*/ 1689 w 133"/>
                    <a:gd name="T35" fmla="*/ 1002 h 126"/>
                    <a:gd name="T36" fmla="*/ 1808 w 133"/>
                    <a:gd name="T37" fmla="*/ 1031 h 126"/>
                    <a:gd name="T38" fmla="*/ 1907 w 133"/>
                    <a:gd name="T39" fmla="*/ 1002 h 126"/>
                    <a:gd name="T40" fmla="*/ 1969 w 133"/>
                    <a:gd name="T41" fmla="*/ 834 h 126"/>
                    <a:gd name="T42" fmla="*/ 2015 w 133"/>
                    <a:gd name="T43" fmla="*/ 970 h 126"/>
                    <a:gd name="T44" fmla="*/ 2015 w 133"/>
                    <a:gd name="T45" fmla="*/ 1211 h 126"/>
                    <a:gd name="T46" fmla="*/ 1927 w 133"/>
                    <a:gd name="T47" fmla="*/ 1354 h 126"/>
                    <a:gd name="T48" fmla="*/ 1969 w 133"/>
                    <a:gd name="T49" fmla="*/ 1455 h 126"/>
                    <a:gd name="T50" fmla="*/ 1823 w 133"/>
                    <a:gd name="T51" fmla="*/ 1842 h 126"/>
                    <a:gd name="T52" fmla="*/ 1887 w 133"/>
                    <a:gd name="T53" fmla="*/ 1897 h 126"/>
                    <a:gd name="T54" fmla="*/ 1949 w 133"/>
                    <a:gd name="T55" fmla="*/ 2084 h 126"/>
                    <a:gd name="T56" fmla="*/ 1979 w 133"/>
                    <a:gd name="T57" fmla="*/ 2174 h 126"/>
                    <a:gd name="T58" fmla="*/ 1927 w 133"/>
                    <a:gd name="T59" fmla="*/ 2282 h 126"/>
                    <a:gd name="T60" fmla="*/ 1843 w 133"/>
                    <a:gd name="T61" fmla="*/ 2282 h 126"/>
                    <a:gd name="T62" fmla="*/ 1843 w 133"/>
                    <a:gd name="T63" fmla="*/ 2359 h 126"/>
                    <a:gd name="T64" fmla="*/ 1823 w 133"/>
                    <a:gd name="T65" fmla="*/ 2675 h 126"/>
                    <a:gd name="T66" fmla="*/ 1811 w 133"/>
                    <a:gd name="T67" fmla="*/ 3069 h 126"/>
                    <a:gd name="T68" fmla="*/ 1717 w 133"/>
                    <a:gd name="T69" fmla="*/ 3128 h 126"/>
                    <a:gd name="T70" fmla="*/ 1585 w 133"/>
                    <a:gd name="T71" fmla="*/ 2928 h 126"/>
                    <a:gd name="T72" fmla="*/ 1508 w 133"/>
                    <a:gd name="T73" fmla="*/ 2857 h 126"/>
                    <a:gd name="T74" fmla="*/ 1387 w 133"/>
                    <a:gd name="T75" fmla="*/ 3110 h 126"/>
                    <a:gd name="T76" fmla="*/ 1248 w 133"/>
                    <a:gd name="T77" fmla="*/ 3314 h 126"/>
                    <a:gd name="T78" fmla="*/ 1194 w 133"/>
                    <a:gd name="T79" fmla="*/ 3367 h 126"/>
                    <a:gd name="T80" fmla="*/ 1025 w 133"/>
                    <a:gd name="T81" fmla="*/ 3489 h 126"/>
                    <a:gd name="T82" fmla="*/ 947 w 133"/>
                    <a:gd name="T83" fmla="*/ 3596 h 126"/>
                    <a:gd name="T84" fmla="*/ 938 w 133"/>
                    <a:gd name="T85" fmla="*/ 3426 h 126"/>
                    <a:gd name="T86" fmla="*/ 854 w 133"/>
                    <a:gd name="T87" fmla="*/ 3253 h 126"/>
                    <a:gd name="T88" fmla="*/ 735 w 133"/>
                    <a:gd name="T89" fmla="*/ 2988 h 126"/>
                    <a:gd name="T90" fmla="*/ 652 w 133"/>
                    <a:gd name="T91" fmla="*/ 2715 h 126"/>
                    <a:gd name="T92" fmla="*/ 568 w 133"/>
                    <a:gd name="T93" fmla="*/ 2799 h 126"/>
                    <a:gd name="T94" fmla="*/ 349 w 133"/>
                    <a:gd name="T95" fmla="*/ 2988 h 126"/>
                    <a:gd name="T96" fmla="*/ 263 w 133"/>
                    <a:gd name="T97" fmla="*/ 2871 h 126"/>
                    <a:gd name="T98" fmla="*/ 183 w 133"/>
                    <a:gd name="T99" fmla="*/ 2174 h 126"/>
                    <a:gd name="T100" fmla="*/ 1 w 133"/>
                    <a:gd name="T101" fmla="*/ 1897 h 12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3"/>
                    <a:gd name="T154" fmla="*/ 0 h 126"/>
                    <a:gd name="T155" fmla="*/ 133 w 133"/>
                    <a:gd name="T156" fmla="*/ 126 h 12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3" h="126">
                      <a:moveTo>
                        <a:pt x="0" y="64"/>
                      </a:moveTo>
                      <a:lnTo>
                        <a:pt x="2" y="62"/>
                      </a:lnTo>
                      <a:lnTo>
                        <a:pt x="4" y="60"/>
                      </a:lnTo>
                      <a:lnTo>
                        <a:pt x="8" y="56"/>
                      </a:lnTo>
                      <a:lnTo>
                        <a:pt x="9" y="53"/>
                      </a:lnTo>
                      <a:lnTo>
                        <a:pt x="9" y="51"/>
                      </a:lnTo>
                      <a:lnTo>
                        <a:pt x="18" y="41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7" y="32"/>
                      </a:lnTo>
                      <a:lnTo>
                        <a:pt x="31" y="27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40" y="12"/>
                      </a:lnTo>
                      <a:lnTo>
                        <a:pt x="42" y="11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53" y="7"/>
                      </a:lnTo>
                      <a:lnTo>
                        <a:pt x="63" y="8"/>
                      </a:lnTo>
                      <a:lnTo>
                        <a:pt x="65" y="9"/>
                      </a:lnTo>
                      <a:lnTo>
                        <a:pt x="68" y="10"/>
                      </a:lnTo>
                      <a:lnTo>
                        <a:pt x="72" y="12"/>
                      </a:lnTo>
                      <a:lnTo>
                        <a:pt x="76" y="11"/>
                      </a:lnTo>
                      <a:lnTo>
                        <a:pt x="83" y="3"/>
                      </a:lnTo>
                      <a:lnTo>
                        <a:pt x="89" y="0"/>
                      </a:lnTo>
                      <a:lnTo>
                        <a:pt x="93" y="1"/>
                      </a:lnTo>
                      <a:lnTo>
                        <a:pt x="94" y="4"/>
                      </a:lnTo>
                      <a:lnTo>
                        <a:pt x="96" y="5"/>
                      </a:lnTo>
                      <a:lnTo>
                        <a:pt x="96" y="10"/>
                      </a:lnTo>
                      <a:lnTo>
                        <a:pt x="96" y="13"/>
                      </a:lnTo>
                      <a:lnTo>
                        <a:pt x="99" y="21"/>
                      </a:lnTo>
                      <a:lnTo>
                        <a:pt x="102" y="25"/>
                      </a:lnTo>
                      <a:lnTo>
                        <a:pt x="102" y="28"/>
                      </a:lnTo>
                      <a:lnTo>
                        <a:pt x="105" y="34"/>
                      </a:lnTo>
                      <a:lnTo>
                        <a:pt x="111" y="35"/>
                      </a:lnTo>
                      <a:lnTo>
                        <a:pt x="116" y="35"/>
                      </a:lnTo>
                      <a:lnTo>
                        <a:pt x="118" y="36"/>
                      </a:lnTo>
                      <a:lnTo>
                        <a:pt x="123" y="36"/>
                      </a:lnTo>
                      <a:lnTo>
                        <a:pt x="125" y="35"/>
                      </a:lnTo>
                      <a:lnTo>
                        <a:pt x="126" y="34"/>
                      </a:lnTo>
                      <a:lnTo>
                        <a:pt x="129" y="29"/>
                      </a:lnTo>
                      <a:lnTo>
                        <a:pt x="131" y="26"/>
                      </a:lnTo>
                      <a:lnTo>
                        <a:pt x="132" y="34"/>
                      </a:lnTo>
                      <a:lnTo>
                        <a:pt x="132" y="40"/>
                      </a:lnTo>
                      <a:lnTo>
                        <a:pt x="132" y="42"/>
                      </a:lnTo>
                      <a:lnTo>
                        <a:pt x="131" y="43"/>
                      </a:lnTo>
                      <a:lnTo>
                        <a:pt x="126" y="47"/>
                      </a:lnTo>
                      <a:lnTo>
                        <a:pt x="127" y="48"/>
                      </a:lnTo>
                      <a:lnTo>
                        <a:pt x="129" y="51"/>
                      </a:lnTo>
                      <a:lnTo>
                        <a:pt x="121" y="57"/>
                      </a:lnTo>
                      <a:lnTo>
                        <a:pt x="120" y="64"/>
                      </a:lnTo>
                      <a:lnTo>
                        <a:pt x="123" y="66"/>
                      </a:lnTo>
                      <a:lnTo>
                        <a:pt x="124" y="66"/>
                      </a:lnTo>
                      <a:lnTo>
                        <a:pt x="126" y="68"/>
                      </a:lnTo>
                      <a:lnTo>
                        <a:pt x="128" y="72"/>
                      </a:lnTo>
                      <a:lnTo>
                        <a:pt x="130" y="74"/>
                      </a:lnTo>
                      <a:lnTo>
                        <a:pt x="130" y="76"/>
                      </a:lnTo>
                      <a:lnTo>
                        <a:pt x="129" y="79"/>
                      </a:lnTo>
                      <a:lnTo>
                        <a:pt x="126" y="79"/>
                      </a:lnTo>
                      <a:lnTo>
                        <a:pt x="124" y="80"/>
                      </a:lnTo>
                      <a:lnTo>
                        <a:pt x="121" y="79"/>
                      </a:lnTo>
                      <a:lnTo>
                        <a:pt x="120" y="81"/>
                      </a:lnTo>
                      <a:lnTo>
                        <a:pt x="121" y="82"/>
                      </a:lnTo>
                      <a:lnTo>
                        <a:pt x="120" y="88"/>
                      </a:lnTo>
                      <a:lnTo>
                        <a:pt x="120" y="93"/>
                      </a:lnTo>
                      <a:lnTo>
                        <a:pt x="120" y="96"/>
                      </a:lnTo>
                      <a:lnTo>
                        <a:pt x="119" y="107"/>
                      </a:lnTo>
                      <a:lnTo>
                        <a:pt x="114" y="111"/>
                      </a:lnTo>
                      <a:lnTo>
                        <a:pt x="112" y="109"/>
                      </a:lnTo>
                      <a:lnTo>
                        <a:pt x="108" y="103"/>
                      </a:lnTo>
                      <a:lnTo>
                        <a:pt x="104" y="102"/>
                      </a:lnTo>
                      <a:lnTo>
                        <a:pt x="102" y="100"/>
                      </a:lnTo>
                      <a:lnTo>
                        <a:pt x="99" y="99"/>
                      </a:lnTo>
                      <a:lnTo>
                        <a:pt x="97" y="103"/>
                      </a:lnTo>
                      <a:lnTo>
                        <a:pt x="91" y="108"/>
                      </a:lnTo>
                      <a:lnTo>
                        <a:pt x="83" y="109"/>
                      </a:lnTo>
                      <a:lnTo>
                        <a:pt x="82" y="115"/>
                      </a:lnTo>
                      <a:lnTo>
                        <a:pt x="80" y="116"/>
                      </a:lnTo>
                      <a:lnTo>
                        <a:pt x="78" y="117"/>
                      </a:lnTo>
                      <a:lnTo>
                        <a:pt x="74" y="117"/>
                      </a:lnTo>
                      <a:lnTo>
                        <a:pt x="67" y="121"/>
                      </a:lnTo>
                      <a:lnTo>
                        <a:pt x="66" y="123"/>
                      </a:lnTo>
                      <a:lnTo>
                        <a:pt x="62" y="125"/>
                      </a:lnTo>
                      <a:lnTo>
                        <a:pt x="61" y="121"/>
                      </a:lnTo>
                      <a:lnTo>
                        <a:pt x="61" y="119"/>
                      </a:lnTo>
                      <a:lnTo>
                        <a:pt x="58" y="114"/>
                      </a:lnTo>
                      <a:lnTo>
                        <a:pt x="56" y="113"/>
                      </a:lnTo>
                      <a:lnTo>
                        <a:pt x="51" y="106"/>
                      </a:lnTo>
                      <a:lnTo>
                        <a:pt x="49" y="104"/>
                      </a:lnTo>
                      <a:lnTo>
                        <a:pt x="46" y="97"/>
                      </a:lnTo>
                      <a:lnTo>
                        <a:pt x="43" y="94"/>
                      </a:lnTo>
                      <a:lnTo>
                        <a:pt x="41" y="94"/>
                      </a:lnTo>
                      <a:lnTo>
                        <a:pt x="37" y="97"/>
                      </a:lnTo>
                      <a:lnTo>
                        <a:pt x="34" y="102"/>
                      </a:lnTo>
                      <a:lnTo>
                        <a:pt x="23" y="104"/>
                      </a:lnTo>
                      <a:lnTo>
                        <a:pt x="20" y="104"/>
                      </a:lnTo>
                      <a:lnTo>
                        <a:pt x="18" y="100"/>
                      </a:lnTo>
                      <a:lnTo>
                        <a:pt x="14" y="89"/>
                      </a:lnTo>
                      <a:lnTo>
                        <a:pt x="12" y="76"/>
                      </a:lnTo>
                      <a:lnTo>
                        <a:pt x="3" y="76"/>
                      </a:lnTo>
                      <a:lnTo>
                        <a:pt x="1" y="66"/>
                      </a:lnTo>
                      <a:lnTo>
                        <a:pt x="0" y="64"/>
                      </a:lnTo>
                    </a:path>
                  </a:pathLst>
                </a:custGeom>
                <a:blipFill dpi="0" rotWithShape="1">
                  <a:blip r:embed="rId8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4" name="Freeform 127">
                  <a:extLst>
                    <a:ext uri="{FF2B5EF4-FFF2-40B4-BE49-F238E27FC236}">
                      <a16:creationId xmlns:a16="http://schemas.microsoft.com/office/drawing/2014/main" id="{FDB012C7-4787-4E4A-AFE5-A922B499D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2" y="2743"/>
                  <a:ext cx="308" cy="385"/>
                </a:xfrm>
                <a:custGeom>
                  <a:avLst/>
                  <a:gdLst>
                    <a:gd name="T0" fmla="*/ 30 w 229"/>
                    <a:gd name="T1" fmla="*/ 3944 h 263"/>
                    <a:gd name="T2" fmla="*/ 98 w 229"/>
                    <a:gd name="T3" fmla="*/ 3591 h 263"/>
                    <a:gd name="T4" fmla="*/ 183 w 229"/>
                    <a:gd name="T5" fmla="*/ 3543 h 263"/>
                    <a:gd name="T6" fmla="*/ 304 w 229"/>
                    <a:gd name="T7" fmla="*/ 3671 h 263"/>
                    <a:gd name="T8" fmla="*/ 463 w 229"/>
                    <a:gd name="T9" fmla="*/ 3644 h 263"/>
                    <a:gd name="T10" fmla="*/ 514 w 229"/>
                    <a:gd name="T11" fmla="*/ 3240 h 263"/>
                    <a:gd name="T12" fmla="*/ 581 w 229"/>
                    <a:gd name="T13" fmla="*/ 3187 h 263"/>
                    <a:gd name="T14" fmla="*/ 781 w 229"/>
                    <a:gd name="T15" fmla="*/ 3376 h 263"/>
                    <a:gd name="T16" fmla="*/ 872 w 229"/>
                    <a:gd name="T17" fmla="*/ 3483 h 263"/>
                    <a:gd name="T18" fmla="*/ 956 w 229"/>
                    <a:gd name="T19" fmla="*/ 3395 h 263"/>
                    <a:gd name="T20" fmla="*/ 995 w 229"/>
                    <a:gd name="T21" fmla="*/ 3077 h 263"/>
                    <a:gd name="T22" fmla="*/ 1127 w 229"/>
                    <a:gd name="T23" fmla="*/ 2333 h 263"/>
                    <a:gd name="T24" fmla="*/ 1268 w 229"/>
                    <a:gd name="T25" fmla="*/ 2139 h 263"/>
                    <a:gd name="T26" fmla="*/ 1368 w 229"/>
                    <a:gd name="T27" fmla="*/ 2319 h 263"/>
                    <a:gd name="T28" fmla="*/ 1584 w 229"/>
                    <a:gd name="T29" fmla="*/ 2319 h 263"/>
                    <a:gd name="T30" fmla="*/ 1747 w 229"/>
                    <a:gd name="T31" fmla="*/ 2042 h 263"/>
                    <a:gd name="T32" fmla="*/ 1615 w 229"/>
                    <a:gd name="T33" fmla="*/ 1764 h 263"/>
                    <a:gd name="T34" fmla="*/ 1578 w 229"/>
                    <a:gd name="T35" fmla="*/ 1334 h 263"/>
                    <a:gd name="T36" fmla="*/ 1529 w 229"/>
                    <a:gd name="T37" fmla="*/ 998 h 263"/>
                    <a:gd name="T38" fmla="*/ 1594 w 229"/>
                    <a:gd name="T39" fmla="*/ 722 h 263"/>
                    <a:gd name="T40" fmla="*/ 1680 w 229"/>
                    <a:gd name="T41" fmla="*/ 466 h 263"/>
                    <a:gd name="T42" fmla="*/ 1961 w 229"/>
                    <a:gd name="T43" fmla="*/ 810 h 263"/>
                    <a:gd name="T44" fmla="*/ 2182 w 229"/>
                    <a:gd name="T45" fmla="*/ 953 h 263"/>
                    <a:gd name="T46" fmla="*/ 2245 w 229"/>
                    <a:gd name="T47" fmla="*/ 872 h 263"/>
                    <a:gd name="T48" fmla="*/ 2334 w 229"/>
                    <a:gd name="T49" fmla="*/ 1057 h 263"/>
                    <a:gd name="T50" fmla="*/ 2426 w 229"/>
                    <a:gd name="T51" fmla="*/ 928 h 263"/>
                    <a:gd name="T52" fmla="*/ 2426 w 229"/>
                    <a:gd name="T53" fmla="*/ 534 h 263"/>
                    <a:gd name="T54" fmla="*/ 2543 w 229"/>
                    <a:gd name="T55" fmla="*/ 129 h 263"/>
                    <a:gd name="T56" fmla="*/ 2725 w 229"/>
                    <a:gd name="T57" fmla="*/ 1 h 263"/>
                    <a:gd name="T58" fmla="*/ 2752 w 229"/>
                    <a:gd name="T59" fmla="*/ 148 h 263"/>
                    <a:gd name="T60" fmla="*/ 2885 w 229"/>
                    <a:gd name="T61" fmla="*/ 407 h 263"/>
                    <a:gd name="T62" fmla="*/ 3019 w 229"/>
                    <a:gd name="T63" fmla="*/ 1121 h 263"/>
                    <a:gd name="T64" fmla="*/ 3256 w 229"/>
                    <a:gd name="T65" fmla="*/ 2057 h 263"/>
                    <a:gd name="T66" fmla="*/ 3139 w 229"/>
                    <a:gd name="T67" fmla="*/ 2139 h 263"/>
                    <a:gd name="T68" fmla="*/ 2999 w 229"/>
                    <a:gd name="T69" fmla="*/ 2402 h 263"/>
                    <a:gd name="T70" fmla="*/ 2795 w 229"/>
                    <a:gd name="T71" fmla="*/ 2453 h 263"/>
                    <a:gd name="T72" fmla="*/ 2672 w 229"/>
                    <a:gd name="T73" fmla="*/ 2265 h 263"/>
                    <a:gd name="T74" fmla="*/ 2491 w 229"/>
                    <a:gd name="T75" fmla="*/ 3266 h 263"/>
                    <a:gd name="T76" fmla="*/ 2301 w 229"/>
                    <a:gd name="T77" fmla="*/ 3824 h 263"/>
                    <a:gd name="T78" fmla="*/ 2217 w 229"/>
                    <a:gd name="T79" fmla="*/ 4131 h 263"/>
                    <a:gd name="T80" fmla="*/ 2182 w 229"/>
                    <a:gd name="T81" fmla="*/ 4633 h 263"/>
                    <a:gd name="T82" fmla="*/ 1871 w 229"/>
                    <a:gd name="T83" fmla="*/ 4942 h 263"/>
                    <a:gd name="T84" fmla="*/ 1680 w 229"/>
                    <a:gd name="T85" fmla="*/ 5040 h 263"/>
                    <a:gd name="T86" fmla="*/ 1529 w 229"/>
                    <a:gd name="T87" fmla="*/ 6047 h 263"/>
                    <a:gd name="T88" fmla="*/ 1388 w 229"/>
                    <a:gd name="T89" fmla="*/ 6406 h 263"/>
                    <a:gd name="T90" fmla="*/ 1545 w 229"/>
                    <a:gd name="T91" fmla="*/ 6769 h 263"/>
                    <a:gd name="T92" fmla="*/ 1642 w 229"/>
                    <a:gd name="T93" fmla="*/ 6829 h 263"/>
                    <a:gd name="T94" fmla="*/ 1680 w 229"/>
                    <a:gd name="T95" fmla="*/ 6999 h 263"/>
                    <a:gd name="T96" fmla="*/ 1584 w 229"/>
                    <a:gd name="T97" fmla="*/ 7918 h 263"/>
                    <a:gd name="T98" fmla="*/ 1529 w 229"/>
                    <a:gd name="T99" fmla="*/ 7770 h 263"/>
                    <a:gd name="T100" fmla="*/ 1050 w 229"/>
                    <a:gd name="T101" fmla="*/ 7867 h 263"/>
                    <a:gd name="T102" fmla="*/ 781 w 229"/>
                    <a:gd name="T103" fmla="*/ 7576 h 263"/>
                    <a:gd name="T104" fmla="*/ 691 w 229"/>
                    <a:gd name="T105" fmla="*/ 7188 h 263"/>
                    <a:gd name="T106" fmla="*/ 550 w 229"/>
                    <a:gd name="T107" fmla="*/ 6857 h 263"/>
                    <a:gd name="T108" fmla="*/ 284 w 229"/>
                    <a:gd name="T109" fmla="*/ 6305 h 263"/>
                    <a:gd name="T110" fmla="*/ 206 w 229"/>
                    <a:gd name="T111" fmla="*/ 6085 h 263"/>
                    <a:gd name="T112" fmla="*/ 117 w 229"/>
                    <a:gd name="T113" fmla="*/ 5187 h 263"/>
                    <a:gd name="T114" fmla="*/ 0 w 229"/>
                    <a:gd name="T115" fmla="*/ 4348 h 26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9"/>
                    <a:gd name="T175" fmla="*/ 0 h 263"/>
                    <a:gd name="T176" fmla="*/ 229 w 229"/>
                    <a:gd name="T177" fmla="*/ 263 h 26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9" h="263">
                      <a:moveTo>
                        <a:pt x="0" y="141"/>
                      </a:moveTo>
                      <a:lnTo>
                        <a:pt x="2" y="128"/>
                      </a:lnTo>
                      <a:lnTo>
                        <a:pt x="5" y="125"/>
                      </a:lnTo>
                      <a:lnTo>
                        <a:pt x="7" y="116"/>
                      </a:lnTo>
                      <a:lnTo>
                        <a:pt x="11" y="114"/>
                      </a:lnTo>
                      <a:lnTo>
                        <a:pt x="13" y="115"/>
                      </a:lnTo>
                      <a:lnTo>
                        <a:pt x="17" y="115"/>
                      </a:lnTo>
                      <a:lnTo>
                        <a:pt x="21" y="119"/>
                      </a:lnTo>
                      <a:lnTo>
                        <a:pt x="29" y="119"/>
                      </a:lnTo>
                      <a:lnTo>
                        <a:pt x="32" y="118"/>
                      </a:lnTo>
                      <a:lnTo>
                        <a:pt x="34" y="116"/>
                      </a:lnTo>
                      <a:lnTo>
                        <a:pt x="36" y="105"/>
                      </a:lnTo>
                      <a:lnTo>
                        <a:pt x="39" y="103"/>
                      </a:lnTo>
                      <a:lnTo>
                        <a:pt x="40" y="103"/>
                      </a:lnTo>
                      <a:lnTo>
                        <a:pt x="48" y="106"/>
                      </a:lnTo>
                      <a:lnTo>
                        <a:pt x="54" y="109"/>
                      </a:lnTo>
                      <a:lnTo>
                        <a:pt x="57" y="109"/>
                      </a:lnTo>
                      <a:lnTo>
                        <a:pt x="60" y="113"/>
                      </a:lnTo>
                      <a:lnTo>
                        <a:pt x="62" y="113"/>
                      </a:lnTo>
                      <a:lnTo>
                        <a:pt x="66" y="110"/>
                      </a:lnTo>
                      <a:lnTo>
                        <a:pt x="69" y="106"/>
                      </a:lnTo>
                      <a:lnTo>
                        <a:pt x="69" y="100"/>
                      </a:lnTo>
                      <a:lnTo>
                        <a:pt x="70" y="93"/>
                      </a:lnTo>
                      <a:lnTo>
                        <a:pt x="78" y="76"/>
                      </a:lnTo>
                      <a:lnTo>
                        <a:pt x="79" y="71"/>
                      </a:lnTo>
                      <a:lnTo>
                        <a:pt x="88" y="69"/>
                      </a:lnTo>
                      <a:lnTo>
                        <a:pt x="89" y="73"/>
                      </a:lnTo>
                      <a:lnTo>
                        <a:pt x="95" y="75"/>
                      </a:lnTo>
                      <a:lnTo>
                        <a:pt x="101" y="79"/>
                      </a:lnTo>
                      <a:lnTo>
                        <a:pt x="110" y="75"/>
                      </a:lnTo>
                      <a:lnTo>
                        <a:pt x="112" y="71"/>
                      </a:lnTo>
                      <a:lnTo>
                        <a:pt x="121" y="66"/>
                      </a:lnTo>
                      <a:lnTo>
                        <a:pt x="121" y="57"/>
                      </a:lnTo>
                      <a:lnTo>
                        <a:pt x="112" y="57"/>
                      </a:lnTo>
                      <a:lnTo>
                        <a:pt x="109" y="53"/>
                      </a:lnTo>
                      <a:lnTo>
                        <a:pt x="109" y="43"/>
                      </a:lnTo>
                      <a:lnTo>
                        <a:pt x="106" y="41"/>
                      </a:lnTo>
                      <a:lnTo>
                        <a:pt x="106" y="32"/>
                      </a:lnTo>
                      <a:lnTo>
                        <a:pt x="110" y="28"/>
                      </a:lnTo>
                      <a:lnTo>
                        <a:pt x="111" y="23"/>
                      </a:lnTo>
                      <a:lnTo>
                        <a:pt x="114" y="17"/>
                      </a:lnTo>
                      <a:lnTo>
                        <a:pt x="117" y="15"/>
                      </a:lnTo>
                      <a:lnTo>
                        <a:pt x="127" y="19"/>
                      </a:lnTo>
                      <a:lnTo>
                        <a:pt x="136" y="26"/>
                      </a:lnTo>
                      <a:lnTo>
                        <a:pt x="147" y="32"/>
                      </a:lnTo>
                      <a:lnTo>
                        <a:pt x="152" y="31"/>
                      </a:lnTo>
                      <a:lnTo>
                        <a:pt x="155" y="29"/>
                      </a:lnTo>
                      <a:lnTo>
                        <a:pt x="156" y="29"/>
                      </a:lnTo>
                      <a:lnTo>
                        <a:pt x="161" y="31"/>
                      </a:lnTo>
                      <a:lnTo>
                        <a:pt x="162" y="34"/>
                      </a:lnTo>
                      <a:lnTo>
                        <a:pt x="167" y="34"/>
                      </a:lnTo>
                      <a:lnTo>
                        <a:pt x="169" y="30"/>
                      </a:lnTo>
                      <a:lnTo>
                        <a:pt x="170" y="20"/>
                      </a:lnTo>
                      <a:lnTo>
                        <a:pt x="169" y="17"/>
                      </a:lnTo>
                      <a:lnTo>
                        <a:pt x="170" y="13"/>
                      </a:lnTo>
                      <a:lnTo>
                        <a:pt x="177" y="4"/>
                      </a:lnTo>
                      <a:lnTo>
                        <a:pt x="182" y="0"/>
                      </a:lnTo>
                      <a:lnTo>
                        <a:pt x="189" y="1"/>
                      </a:lnTo>
                      <a:lnTo>
                        <a:pt x="189" y="4"/>
                      </a:lnTo>
                      <a:lnTo>
                        <a:pt x="191" y="5"/>
                      </a:lnTo>
                      <a:lnTo>
                        <a:pt x="198" y="1"/>
                      </a:lnTo>
                      <a:lnTo>
                        <a:pt x="201" y="14"/>
                      </a:lnTo>
                      <a:lnTo>
                        <a:pt x="202" y="16"/>
                      </a:lnTo>
                      <a:lnTo>
                        <a:pt x="210" y="36"/>
                      </a:lnTo>
                      <a:lnTo>
                        <a:pt x="228" y="64"/>
                      </a:lnTo>
                      <a:lnTo>
                        <a:pt x="226" y="67"/>
                      </a:lnTo>
                      <a:lnTo>
                        <a:pt x="221" y="69"/>
                      </a:lnTo>
                      <a:lnTo>
                        <a:pt x="218" y="69"/>
                      </a:lnTo>
                      <a:lnTo>
                        <a:pt x="213" y="70"/>
                      </a:lnTo>
                      <a:lnTo>
                        <a:pt x="208" y="78"/>
                      </a:lnTo>
                      <a:lnTo>
                        <a:pt x="204" y="79"/>
                      </a:lnTo>
                      <a:lnTo>
                        <a:pt x="194" y="79"/>
                      </a:lnTo>
                      <a:lnTo>
                        <a:pt x="187" y="74"/>
                      </a:lnTo>
                      <a:lnTo>
                        <a:pt x="185" y="73"/>
                      </a:lnTo>
                      <a:lnTo>
                        <a:pt x="183" y="83"/>
                      </a:lnTo>
                      <a:lnTo>
                        <a:pt x="173" y="106"/>
                      </a:lnTo>
                      <a:lnTo>
                        <a:pt x="161" y="120"/>
                      </a:lnTo>
                      <a:lnTo>
                        <a:pt x="160" y="124"/>
                      </a:lnTo>
                      <a:lnTo>
                        <a:pt x="155" y="130"/>
                      </a:lnTo>
                      <a:lnTo>
                        <a:pt x="154" y="134"/>
                      </a:lnTo>
                      <a:lnTo>
                        <a:pt x="156" y="147"/>
                      </a:lnTo>
                      <a:lnTo>
                        <a:pt x="152" y="150"/>
                      </a:lnTo>
                      <a:lnTo>
                        <a:pt x="140" y="154"/>
                      </a:lnTo>
                      <a:lnTo>
                        <a:pt x="130" y="160"/>
                      </a:lnTo>
                      <a:lnTo>
                        <a:pt x="121" y="163"/>
                      </a:lnTo>
                      <a:lnTo>
                        <a:pt x="117" y="163"/>
                      </a:lnTo>
                      <a:lnTo>
                        <a:pt x="109" y="166"/>
                      </a:lnTo>
                      <a:lnTo>
                        <a:pt x="106" y="196"/>
                      </a:lnTo>
                      <a:lnTo>
                        <a:pt x="103" y="201"/>
                      </a:lnTo>
                      <a:lnTo>
                        <a:pt x="96" y="208"/>
                      </a:lnTo>
                      <a:lnTo>
                        <a:pt x="96" y="211"/>
                      </a:lnTo>
                      <a:lnTo>
                        <a:pt x="107" y="219"/>
                      </a:lnTo>
                      <a:lnTo>
                        <a:pt x="112" y="221"/>
                      </a:lnTo>
                      <a:lnTo>
                        <a:pt x="114" y="221"/>
                      </a:lnTo>
                      <a:lnTo>
                        <a:pt x="114" y="224"/>
                      </a:lnTo>
                      <a:lnTo>
                        <a:pt x="117" y="227"/>
                      </a:lnTo>
                      <a:lnTo>
                        <a:pt x="112" y="258"/>
                      </a:lnTo>
                      <a:lnTo>
                        <a:pt x="110" y="257"/>
                      </a:lnTo>
                      <a:lnTo>
                        <a:pt x="108" y="252"/>
                      </a:lnTo>
                      <a:lnTo>
                        <a:pt x="106" y="252"/>
                      </a:lnTo>
                      <a:lnTo>
                        <a:pt x="109" y="262"/>
                      </a:lnTo>
                      <a:lnTo>
                        <a:pt x="73" y="255"/>
                      </a:lnTo>
                      <a:lnTo>
                        <a:pt x="70" y="252"/>
                      </a:lnTo>
                      <a:lnTo>
                        <a:pt x="54" y="245"/>
                      </a:lnTo>
                      <a:lnTo>
                        <a:pt x="49" y="239"/>
                      </a:lnTo>
                      <a:lnTo>
                        <a:pt x="48" y="233"/>
                      </a:lnTo>
                      <a:lnTo>
                        <a:pt x="39" y="226"/>
                      </a:lnTo>
                      <a:lnTo>
                        <a:pt x="38" y="222"/>
                      </a:lnTo>
                      <a:lnTo>
                        <a:pt x="25" y="212"/>
                      </a:lnTo>
                      <a:lnTo>
                        <a:pt x="20" y="204"/>
                      </a:lnTo>
                      <a:lnTo>
                        <a:pt x="17" y="203"/>
                      </a:lnTo>
                      <a:lnTo>
                        <a:pt x="14" y="197"/>
                      </a:lnTo>
                      <a:lnTo>
                        <a:pt x="12" y="171"/>
                      </a:lnTo>
                      <a:lnTo>
                        <a:pt x="8" y="168"/>
                      </a:lnTo>
                      <a:lnTo>
                        <a:pt x="2" y="154"/>
                      </a:lnTo>
                      <a:lnTo>
                        <a:pt x="0" y="141"/>
                      </a:ln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5" name="Freeform 128">
                  <a:extLst>
                    <a:ext uri="{FF2B5EF4-FFF2-40B4-BE49-F238E27FC236}">
                      <a16:creationId xmlns:a16="http://schemas.microsoft.com/office/drawing/2014/main" id="{26E2EC0B-BA06-BA4E-B52F-79135F190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1" y="2918"/>
                  <a:ext cx="460" cy="676"/>
                </a:xfrm>
                <a:custGeom>
                  <a:avLst/>
                  <a:gdLst>
                    <a:gd name="T0" fmla="*/ 259 w 341"/>
                    <a:gd name="T1" fmla="*/ 10919 h 466"/>
                    <a:gd name="T2" fmla="*/ 590 w 341"/>
                    <a:gd name="T3" fmla="*/ 10478 h 466"/>
                    <a:gd name="T4" fmla="*/ 857 w 341"/>
                    <a:gd name="T5" fmla="*/ 10356 h 466"/>
                    <a:gd name="T6" fmla="*/ 919 w 341"/>
                    <a:gd name="T7" fmla="*/ 9905 h 466"/>
                    <a:gd name="T8" fmla="*/ 938 w 341"/>
                    <a:gd name="T9" fmla="*/ 9539 h 466"/>
                    <a:gd name="T10" fmla="*/ 970 w 341"/>
                    <a:gd name="T11" fmla="*/ 8975 h 466"/>
                    <a:gd name="T12" fmla="*/ 1018 w 341"/>
                    <a:gd name="T13" fmla="*/ 8353 h 466"/>
                    <a:gd name="T14" fmla="*/ 1074 w 341"/>
                    <a:gd name="T15" fmla="*/ 7081 h 466"/>
                    <a:gd name="T16" fmla="*/ 1357 w 341"/>
                    <a:gd name="T17" fmla="*/ 6056 h 466"/>
                    <a:gd name="T18" fmla="*/ 1566 w 341"/>
                    <a:gd name="T19" fmla="*/ 6693 h 466"/>
                    <a:gd name="T20" fmla="*/ 1936 w 341"/>
                    <a:gd name="T21" fmla="*/ 7439 h 466"/>
                    <a:gd name="T22" fmla="*/ 2301 w 341"/>
                    <a:gd name="T23" fmla="*/ 7314 h 466"/>
                    <a:gd name="T24" fmla="*/ 2587 w 341"/>
                    <a:gd name="T25" fmla="*/ 7439 h 466"/>
                    <a:gd name="T26" fmla="*/ 2791 w 341"/>
                    <a:gd name="T27" fmla="*/ 6959 h 466"/>
                    <a:gd name="T28" fmla="*/ 3171 w 341"/>
                    <a:gd name="T29" fmla="*/ 6954 h 466"/>
                    <a:gd name="T30" fmla="*/ 3049 w 341"/>
                    <a:gd name="T31" fmla="*/ 6515 h 466"/>
                    <a:gd name="T32" fmla="*/ 2752 w 341"/>
                    <a:gd name="T33" fmla="*/ 6183 h 466"/>
                    <a:gd name="T34" fmla="*/ 2602 w 341"/>
                    <a:gd name="T35" fmla="*/ 5691 h 466"/>
                    <a:gd name="T36" fmla="*/ 2327 w 341"/>
                    <a:gd name="T37" fmla="*/ 5372 h 466"/>
                    <a:gd name="T38" fmla="*/ 2103 w 341"/>
                    <a:gd name="T39" fmla="*/ 4979 h 466"/>
                    <a:gd name="T40" fmla="*/ 2260 w 341"/>
                    <a:gd name="T41" fmla="*/ 3535 h 466"/>
                    <a:gd name="T42" fmla="*/ 2162 w 341"/>
                    <a:gd name="T43" fmla="*/ 2647 h 466"/>
                    <a:gd name="T44" fmla="*/ 2280 w 341"/>
                    <a:gd name="T45" fmla="*/ 2396 h 466"/>
                    <a:gd name="T46" fmla="*/ 2791 w 341"/>
                    <a:gd name="T47" fmla="*/ 1430 h 466"/>
                    <a:gd name="T48" fmla="*/ 2827 w 341"/>
                    <a:gd name="T49" fmla="*/ 392 h 466"/>
                    <a:gd name="T50" fmla="*/ 3213 w 341"/>
                    <a:gd name="T51" fmla="*/ 86 h 466"/>
                    <a:gd name="T52" fmla="*/ 3390 w 341"/>
                    <a:gd name="T53" fmla="*/ 873 h 466"/>
                    <a:gd name="T54" fmla="*/ 3712 w 341"/>
                    <a:gd name="T55" fmla="*/ 1570 h 466"/>
                    <a:gd name="T56" fmla="*/ 3390 w 341"/>
                    <a:gd name="T57" fmla="*/ 1736 h 466"/>
                    <a:gd name="T58" fmla="*/ 3390 w 341"/>
                    <a:gd name="T59" fmla="*/ 3305 h 466"/>
                    <a:gd name="T60" fmla="*/ 3650 w 341"/>
                    <a:gd name="T61" fmla="*/ 3535 h 466"/>
                    <a:gd name="T62" fmla="*/ 3934 w 341"/>
                    <a:gd name="T63" fmla="*/ 2975 h 466"/>
                    <a:gd name="T64" fmla="*/ 4145 w 341"/>
                    <a:gd name="T65" fmla="*/ 3212 h 466"/>
                    <a:gd name="T66" fmla="*/ 4468 w 341"/>
                    <a:gd name="T67" fmla="*/ 3725 h 466"/>
                    <a:gd name="T68" fmla="*/ 4198 w 341"/>
                    <a:gd name="T69" fmla="*/ 4316 h 466"/>
                    <a:gd name="T70" fmla="*/ 3954 w 341"/>
                    <a:gd name="T71" fmla="*/ 5691 h 466"/>
                    <a:gd name="T72" fmla="*/ 3863 w 341"/>
                    <a:gd name="T73" fmla="*/ 6183 h 466"/>
                    <a:gd name="T74" fmla="*/ 3904 w 341"/>
                    <a:gd name="T75" fmla="*/ 6693 h 466"/>
                    <a:gd name="T76" fmla="*/ 4264 w 341"/>
                    <a:gd name="T77" fmla="*/ 6959 h 466"/>
                    <a:gd name="T78" fmla="*/ 4689 w 341"/>
                    <a:gd name="T79" fmla="*/ 7260 h 466"/>
                    <a:gd name="T80" fmla="*/ 4213 w 341"/>
                    <a:gd name="T81" fmla="*/ 7761 h 466"/>
                    <a:gd name="T82" fmla="*/ 3984 w 341"/>
                    <a:gd name="T83" fmla="*/ 8881 h 466"/>
                    <a:gd name="T84" fmla="*/ 3765 w 341"/>
                    <a:gd name="T85" fmla="*/ 9354 h 466"/>
                    <a:gd name="T86" fmla="*/ 4079 w 341"/>
                    <a:gd name="T87" fmla="*/ 9924 h 466"/>
                    <a:gd name="T88" fmla="*/ 4264 w 341"/>
                    <a:gd name="T89" fmla="*/ 10548 h 466"/>
                    <a:gd name="T90" fmla="*/ 4546 w 341"/>
                    <a:gd name="T91" fmla="*/ 10791 h 466"/>
                    <a:gd name="T92" fmla="*/ 4957 w 341"/>
                    <a:gd name="T93" fmla="*/ 10938 h 466"/>
                    <a:gd name="T94" fmla="*/ 4802 w 341"/>
                    <a:gd name="T95" fmla="*/ 11617 h 466"/>
                    <a:gd name="T96" fmla="*/ 4354 w 341"/>
                    <a:gd name="T97" fmla="*/ 12000 h 466"/>
                    <a:gd name="T98" fmla="*/ 3917 w 341"/>
                    <a:gd name="T99" fmla="*/ 11917 h 466"/>
                    <a:gd name="T100" fmla="*/ 3510 w 341"/>
                    <a:gd name="T101" fmla="*/ 12449 h 466"/>
                    <a:gd name="T102" fmla="*/ 3390 w 341"/>
                    <a:gd name="T103" fmla="*/ 12390 h 466"/>
                    <a:gd name="T104" fmla="*/ 3055 w 341"/>
                    <a:gd name="T105" fmla="*/ 11829 h 466"/>
                    <a:gd name="T106" fmla="*/ 2764 w 341"/>
                    <a:gd name="T107" fmla="*/ 11524 h 466"/>
                    <a:gd name="T108" fmla="*/ 2699 w 341"/>
                    <a:gd name="T109" fmla="*/ 12612 h 466"/>
                    <a:gd name="T110" fmla="*/ 2398 w 341"/>
                    <a:gd name="T111" fmla="*/ 12834 h 466"/>
                    <a:gd name="T112" fmla="*/ 1894 w 341"/>
                    <a:gd name="T113" fmla="*/ 12693 h 466"/>
                    <a:gd name="T114" fmla="*/ 1626 w 341"/>
                    <a:gd name="T115" fmla="*/ 13053 h 466"/>
                    <a:gd name="T116" fmla="*/ 1422 w 341"/>
                    <a:gd name="T117" fmla="*/ 12962 h 466"/>
                    <a:gd name="T118" fmla="*/ 970 w 341"/>
                    <a:gd name="T119" fmla="*/ 12693 h 466"/>
                    <a:gd name="T120" fmla="*/ 541 w 341"/>
                    <a:gd name="T121" fmla="*/ 12049 h 466"/>
                    <a:gd name="T122" fmla="*/ 192 w 341"/>
                    <a:gd name="T123" fmla="*/ 11544 h 46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41"/>
                    <a:gd name="T187" fmla="*/ 0 h 466"/>
                    <a:gd name="T188" fmla="*/ 341 w 341"/>
                    <a:gd name="T189" fmla="*/ 466 h 46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41" h="466">
                      <a:moveTo>
                        <a:pt x="0" y="393"/>
                      </a:moveTo>
                      <a:lnTo>
                        <a:pt x="4" y="391"/>
                      </a:lnTo>
                      <a:lnTo>
                        <a:pt x="5" y="389"/>
                      </a:lnTo>
                      <a:lnTo>
                        <a:pt x="12" y="385"/>
                      </a:lnTo>
                      <a:lnTo>
                        <a:pt x="16" y="385"/>
                      </a:lnTo>
                      <a:lnTo>
                        <a:pt x="18" y="384"/>
                      </a:lnTo>
                      <a:lnTo>
                        <a:pt x="20" y="383"/>
                      </a:lnTo>
                      <a:lnTo>
                        <a:pt x="21" y="377"/>
                      </a:lnTo>
                      <a:lnTo>
                        <a:pt x="29" y="376"/>
                      </a:lnTo>
                      <a:lnTo>
                        <a:pt x="35" y="371"/>
                      </a:lnTo>
                      <a:lnTo>
                        <a:pt x="37" y="367"/>
                      </a:lnTo>
                      <a:lnTo>
                        <a:pt x="40" y="368"/>
                      </a:lnTo>
                      <a:lnTo>
                        <a:pt x="42" y="370"/>
                      </a:lnTo>
                      <a:lnTo>
                        <a:pt x="46" y="371"/>
                      </a:lnTo>
                      <a:lnTo>
                        <a:pt x="50" y="377"/>
                      </a:lnTo>
                      <a:lnTo>
                        <a:pt x="52" y="379"/>
                      </a:lnTo>
                      <a:lnTo>
                        <a:pt x="57" y="375"/>
                      </a:lnTo>
                      <a:lnTo>
                        <a:pt x="58" y="364"/>
                      </a:lnTo>
                      <a:lnTo>
                        <a:pt x="58" y="361"/>
                      </a:lnTo>
                      <a:lnTo>
                        <a:pt x="58" y="356"/>
                      </a:lnTo>
                      <a:lnTo>
                        <a:pt x="59" y="350"/>
                      </a:lnTo>
                      <a:lnTo>
                        <a:pt x="58" y="349"/>
                      </a:lnTo>
                      <a:lnTo>
                        <a:pt x="59" y="347"/>
                      </a:lnTo>
                      <a:lnTo>
                        <a:pt x="62" y="348"/>
                      </a:lnTo>
                      <a:lnTo>
                        <a:pt x="64" y="347"/>
                      </a:lnTo>
                      <a:lnTo>
                        <a:pt x="67" y="347"/>
                      </a:lnTo>
                      <a:lnTo>
                        <a:pt x="68" y="344"/>
                      </a:lnTo>
                      <a:lnTo>
                        <a:pt x="68" y="342"/>
                      </a:lnTo>
                      <a:lnTo>
                        <a:pt x="66" y="340"/>
                      </a:lnTo>
                      <a:lnTo>
                        <a:pt x="64" y="336"/>
                      </a:lnTo>
                      <a:lnTo>
                        <a:pt x="62" y="334"/>
                      </a:lnTo>
                      <a:lnTo>
                        <a:pt x="61" y="334"/>
                      </a:lnTo>
                      <a:lnTo>
                        <a:pt x="58" y="332"/>
                      </a:lnTo>
                      <a:lnTo>
                        <a:pt x="59" y="325"/>
                      </a:lnTo>
                      <a:lnTo>
                        <a:pt x="67" y="319"/>
                      </a:lnTo>
                      <a:lnTo>
                        <a:pt x="65" y="316"/>
                      </a:lnTo>
                      <a:lnTo>
                        <a:pt x="64" y="315"/>
                      </a:lnTo>
                      <a:lnTo>
                        <a:pt x="69" y="311"/>
                      </a:lnTo>
                      <a:lnTo>
                        <a:pt x="70" y="310"/>
                      </a:lnTo>
                      <a:lnTo>
                        <a:pt x="70" y="308"/>
                      </a:lnTo>
                      <a:lnTo>
                        <a:pt x="70" y="302"/>
                      </a:lnTo>
                      <a:lnTo>
                        <a:pt x="69" y="294"/>
                      </a:lnTo>
                      <a:lnTo>
                        <a:pt x="70" y="289"/>
                      </a:lnTo>
                      <a:lnTo>
                        <a:pt x="71" y="279"/>
                      </a:lnTo>
                      <a:lnTo>
                        <a:pt x="69" y="266"/>
                      </a:lnTo>
                      <a:lnTo>
                        <a:pt x="71" y="260"/>
                      </a:lnTo>
                      <a:lnTo>
                        <a:pt x="73" y="258"/>
                      </a:lnTo>
                      <a:lnTo>
                        <a:pt x="73" y="249"/>
                      </a:lnTo>
                      <a:lnTo>
                        <a:pt x="72" y="243"/>
                      </a:lnTo>
                      <a:lnTo>
                        <a:pt x="73" y="235"/>
                      </a:lnTo>
                      <a:lnTo>
                        <a:pt x="72" y="226"/>
                      </a:lnTo>
                      <a:lnTo>
                        <a:pt x="72" y="214"/>
                      </a:lnTo>
                      <a:lnTo>
                        <a:pt x="83" y="217"/>
                      </a:lnTo>
                      <a:lnTo>
                        <a:pt x="92" y="213"/>
                      </a:lnTo>
                      <a:lnTo>
                        <a:pt x="94" y="214"/>
                      </a:lnTo>
                      <a:lnTo>
                        <a:pt x="95" y="217"/>
                      </a:lnTo>
                      <a:lnTo>
                        <a:pt x="98" y="220"/>
                      </a:lnTo>
                      <a:lnTo>
                        <a:pt x="99" y="222"/>
                      </a:lnTo>
                      <a:lnTo>
                        <a:pt x="104" y="232"/>
                      </a:lnTo>
                      <a:lnTo>
                        <a:pt x="106" y="235"/>
                      </a:lnTo>
                      <a:lnTo>
                        <a:pt x="109" y="238"/>
                      </a:lnTo>
                      <a:lnTo>
                        <a:pt x="110" y="240"/>
                      </a:lnTo>
                      <a:lnTo>
                        <a:pt x="112" y="245"/>
                      </a:lnTo>
                      <a:lnTo>
                        <a:pt x="119" y="253"/>
                      </a:lnTo>
                      <a:lnTo>
                        <a:pt x="120" y="255"/>
                      </a:lnTo>
                      <a:lnTo>
                        <a:pt x="131" y="261"/>
                      </a:lnTo>
                      <a:lnTo>
                        <a:pt x="135" y="262"/>
                      </a:lnTo>
                      <a:lnTo>
                        <a:pt x="137" y="263"/>
                      </a:lnTo>
                      <a:lnTo>
                        <a:pt x="138" y="266"/>
                      </a:lnTo>
                      <a:lnTo>
                        <a:pt x="147" y="267"/>
                      </a:lnTo>
                      <a:lnTo>
                        <a:pt x="156" y="260"/>
                      </a:lnTo>
                      <a:lnTo>
                        <a:pt x="156" y="257"/>
                      </a:lnTo>
                      <a:lnTo>
                        <a:pt x="158" y="255"/>
                      </a:lnTo>
                      <a:lnTo>
                        <a:pt x="166" y="251"/>
                      </a:lnTo>
                      <a:lnTo>
                        <a:pt x="168" y="252"/>
                      </a:lnTo>
                      <a:lnTo>
                        <a:pt x="169" y="255"/>
                      </a:lnTo>
                      <a:lnTo>
                        <a:pt x="174" y="258"/>
                      </a:lnTo>
                      <a:lnTo>
                        <a:pt x="175" y="261"/>
                      </a:lnTo>
                      <a:lnTo>
                        <a:pt x="179" y="260"/>
                      </a:lnTo>
                      <a:lnTo>
                        <a:pt x="181" y="259"/>
                      </a:lnTo>
                      <a:lnTo>
                        <a:pt x="184" y="254"/>
                      </a:lnTo>
                      <a:lnTo>
                        <a:pt x="188" y="253"/>
                      </a:lnTo>
                      <a:lnTo>
                        <a:pt x="187" y="249"/>
                      </a:lnTo>
                      <a:lnTo>
                        <a:pt x="188" y="245"/>
                      </a:lnTo>
                      <a:lnTo>
                        <a:pt x="192" y="244"/>
                      </a:lnTo>
                      <a:lnTo>
                        <a:pt x="196" y="242"/>
                      </a:lnTo>
                      <a:lnTo>
                        <a:pt x="202" y="244"/>
                      </a:lnTo>
                      <a:lnTo>
                        <a:pt x="205" y="244"/>
                      </a:lnTo>
                      <a:lnTo>
                        <a:pt x="211" y="245"/>
                      </a:lnTo>
                      <a:lnTo>
                        <a:pt x="214" y="244"/>
                      </a:lnTo>
                      <a:lnTo>
                        <a:pt x="218" y="237"/>
                      </a:lnTo>
                      <a:lnTo>
                        <a:pt x="217" y="232"/>
                      </a:lnTo>
                      <a:lnTo>
                        <a:pt x="217" y="231"/>
                      </a:lnTo>
                      <a:lnTo>
                        <a:pt x="213" y="229"/>
                      </a:lnTo>
                      <a:lnTo>
                        <a:pt x="209" y="231"/>
                      </a:lnTo>
                      <a:lnTo>
                        <a:pt x="206" y="229"/>
                      </a:lnTo>
                      <a:lnTo>
                        <a:pt x="205" y="223"/>
                      </a:lnTo>
                      <a:lnTo>
                        <a:pt x="203" y="218"/>
                      </a:lnTo>
                      <a:lnTo>
                        <a:pt x="200" y="217"/>
                      </a:lnTo>
                      <a:lnTo>
                        <a:pt x="196" y="216"/>
                      </a:lnTo>
                      <a:lnTo>
                        <a:pt x="191" y="217"/>
                      </a:lnTo>
                      <a:lnTo>
                        <a:pt x="186" y="217"/>
                      </a:lnTo>
                      <a:lnTo>
                        <a:pt x="184" y="217"/>
                      </a:lnTo>
                      <a:lnTo>
                        <a:pt x="184" y="212"/>
                      </a:lnTo>
                      <a:lnTo>
                        <a:pt x="182" y="209"/>
                      </a:lnTo>
                      <a:lnTo>
                        <a:pt x="184" y="203"/>
                      </a:lnTo>
                      <a:lnTo>
                        <a:pt x="181" y="200"/>
                      </a:lnTo>
                      <a:lnTo>
                        <a:pt x="176" y="200"/>
                      </a:lnTo>
                      <a:lnTo>
                        <a:pt x="175" y="197"/>
                      </a:lnTo>
                      <a:lnTo>
                        <a:pt x="170" y="193"/>
                      </a:lnTo>
                      <a:lnTo>
                        <a:pt x="166" y="193"/>
                      </a:lnTo>
                      <a:lnTo>
                        <a:pt x="165" y="191"/>
                      </a:lnTo>
                      <a:lnTo>
                        <a:pt x="160" y="186"/>
                      </a:lnTo>
                      <a:lnTo>
                        <a:pt x="157" y="189"/>
                      </a:lnTo>
                      <a:lnTo>
                        <a:pt x="153" y="188"/>
                      </a:lnTo>
                      <a:lnTo>
                        <a:pt x="151" y="186"/>
                      </a:lnTo>
                      <a:lnTo>
                        <a:pt x="148" y="185"/>
                      </a:lnTo>
                      <a:lnTo>
                        <a:pt x="143" y="185"/>
                      </a:lnTo>
                      <a:lnTo>
                        <a:pt x="139" y="183"/>
                      </a:lnTo>
                      <a:lnTo>
                        <a:pt x="142" y="175"/>
                      </a:lnTo>
                      <a:lnTo>
                        <a:pt x="140" y="167"/>
                      </a:lnTo>
                      <a:lnTo>
                        <a:pt x="139" y="159"/>
                      </a:lnTo>
                      <a:lnTo>
                        <a:pt x="142" y="148"/>
                      </a:lnTo>
                      <a:lnTo>
                        <a:pt x="150" y="138"/>
                      </a:lnTo>
                      <a:lnTo>
                        <a:pt x="153" y="131"/>
                      </a:lnTo>
                      <a:lnTo>
                        <a:pt x="153" y="124"/>
                      </a:lnTo>
                      <a:lnTo>
                        <a:pt x="154" y="120"/>
                      </a:lnTo>
                      <a:lnTo>
                        <a:pt x="156" y="118"/>
                      </a:lnTo>
                      <a:lnTo>
                        <a:pt x="159" y="113"/>
                      </a:lnTo>
                      <a:lnTo>
                        <a:pt x="157" y="102"/>
                      </a:lnTo>
                      <a:lnTo>
                        <a:pt x="147" y="96"/>
                      </a:lnTo>
                      <a:lnTo>
                        <a:pt x="146" y="93"/>
                      </a:lnTo>
                      <a:lnTo>
                        <a:pt x="138" y="87"/>
                      </a:lnTo>
                      <a:lnTo>
                        <a:pt x="138" y="84"/>
                      </a:lnTo>
                      <a:lnTo>
                        <a:pt x="142" y="81"/>
                      </a:lnTo>
                      <a:lnTo>
                        <a:pt x="147" y="82"/>
                      </a:lnTo>
                      <a:lnTo>
                        <a:pt x="149" y="83"/>
                      </a:lnTo>
                      <a:lnTo>
                        <a:pt x="154" y="84"/>
                      </a:lnTo>
                      <a:lnTo>
                        <a:pt x="157" y="83"/>
                      </a:lnTo>
                      <a:lnTo>
                        <a:pt x="159" y="81"/>
                      </a:lnTo>
                      <a:lnTo>
                        <a:pt x="164" y="70"/>
                      </a:lnTo>
                      <a:lnTo>
                        <a:pt x="169" y="65"/>
                      </a:lnTo>
                      <a:lnTo>
                        <a:pt x="183" y="56"/>
                      </a:lnTo>
                      <a:lnTo>
                        <a:pt x="188" y="50"/>
                      </a:lnTo>
                      <a:lnTo>
                        <a:pt x="187" y="40"/>
                      </a:lnTo>
                      <a:lnTo>
                        <a:pt x="190" y="35"/>
                      </a:lnTo>
                      <a:lnTo>
                        <a:pt x="194" y="25"/>
                      </a:lnTo>
                      <a:lnTo>
                        <a:pt x="190" y="20"/>
                      </a:lnTo>
                      <a:lnTo>
                        <a:pt x="189" y="16"/>
                      </a:lnTo>
                      <a:lnTo>
                        <a:pt x="191" y="14"/>
                      </a:lnTo>
                      <a:lnTo>
                        <a:pt x="202" y="13"/>
                      </a:lnTo>
                      <a:lnTo>
                        <a:pt x="204" y="10"/>
                      </a:lnTo>
                      <a:lnTo>
                        <a:pt x="203" y="3"/>
                      </a:lnTo>
                      <a:lnTo>
                        <a:pt x="205" y="3"/>
                      </a:lnTo>
                      <a:lnTo>
                        <a:pt x="208" y="2"/>
                      </a:lnTo>
                      <a:lnTo>
                        <a:pt x="217" y="3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6" y="10"/>
                      </a:lnTo>
                      <a:lnTo>
                        <a:pt x="223" y="25"/>
                      </a:lnTo>
                      <a:lnTo>
                        <a:pt x="226" y="28"/>
                      </a:lnTo>
                      <a:lnTo>
                        <a:pt x="229" y="31"/>
                      </a:lnTo>
                      <a:lnTo>
                        <a:pt x="232" y="37"/>
                      </a:lnTo>
                      <a:lnTo>
                        <a:pt x="236" y="38"/>
                      </a:lnTo>
                      <a:lnTo>
                        <a:pt x="239" y="37"/>
                      </a:lnTo>
                      <a:lnTo>
                        <a:pt x="243" y="41"/>
                      </a:lnTo>
                      <a:lnTo>
                        <a:pt x="251" y="46"/>
                      </a:lnTo>
                      <a:lnTo>
                        <a:pt x="251" y="55"/>
                      </a:lnTo>
                      <a:lnTo>
                        <a:pt x="247" y="58"/>
                      </a:lnTo>
                      <a:lnTo>
                        <a:pt x="239" y="61"/>
                      </a:lnTo>
                      <a:lnTo>
                        <a:pt x="234" y="66"/>
                      </a:lnTo>
                      <a:lnTo>
                        <a:pt x="232" y="65"/>
                      </a:lnTo>
                      <a:lnTo>
                        <a:pt x="231" y="62"/>
                      </a:lnTo>
                      <a:lnTo>
                        <a:pt x="229" y="61"/>
                      </a:lnTo>
                      <a:lnTo>
                        <a:pt x="226" y="62"/>
                      </a:lnTo>
                      <a:lnTo>
                        <a:pt x="220" y="67"/>
                      </a:lnTo>
                      <a:lnTo>
                        <a:pt x="217" y="107"/>
                      </a:lnTo>
                      <a:lnTo>
                        <a:pt x="223" y="112"/>
                      </a:lnTo>
                      <a:lnTo>
                        <a:pt x="226" y="115"/>
                      </a:lnTo>
                      <a:lnTo>
                        <a:pt x="229" y="116"/>
                      </a:lnTo>
                      <a:lnTo>
                        <a:pt x="236" y="115"/>
                      </a:lnTo>
                      <a:lnTo>
                        <a:pt x="236" y="120"/>
                      </a:lnTo>
                      <a:lnTo>
                        <a:pt x="239" y="127"/>
                      </a:lnTo>
                      <a:lnTo>
                        <a:pt x="241" y="127"/>
                      </a:lnTo>
                      <a:lnTo>
                        <a:pt x="245" y="126"/>
                      </a:lnTo>
                      <a:lnTo>
                        <a:pt x="247" y="124"/>
                      </a:lnTo>
                      <a:lnTo>
                        <a:pt x="251" y="119"/>
                      </a:lnTo>
                      <a:lnTo>
                        <a:pt x="256" y="116"/>
                      </a:lnTo>
                      <a:lnTo>
                        <a:pt x="258" y="112"/>
                      </a:lnTo>
                      <a:lnTo>
                        <a:pt x="260" y="105"/>
                      </a:lnTo>
                      <a:lnTo>
                        <a:pt x="265" y="104"/>
                      </a:lnTo>
                      <a:lnTo>
                        <a:pt x="266" y="105"/>
                      </a:lnTo>
                      <a:lnTo>
                        <a:pt x="267" y="105"/>
                      </a:lnTo>
                      <a:lnTo>
                        <a:pt x="269" y="105"/>
                      </a:lnTo>
                      <a:lnTo>
                        <a:pt x="272" y="105"/>
                      </a:lnTo>
                      <a:lnTo>
                        <a:pt x="275" y="106"/>
                      </a:lnTo>
                      <a:lnTo>
                        <a:pt x="277" y="111"/>
                      </a:lnTo>
                      <a:lnTo>
                        <a:pt x="280" y="113"/>
                      </a:lnTo>
                      <a:lnTo>
                        <a:pt x="300" y="123"/>
                      </a:lnTo>
                      <a:lnTo>
                        <a:pt x="305" y="124"/>
                      </a:lnTo>
                      <a:lnTo>
                        <a:pt x="307" y="123"/>
                      </a:lnTo>
                      <a:lnTo>
                        <a:pt x="306" y="130"/>
                      </a:lnTo>
                      <a:lnTo>
                        <a:pt x="303" y="130"/>
                      </a:lnTo>
                      <a:lnTo>
                        <a:pt x="302" y="131"/>
                      </a:lnTo>
                      <a:lnTo>
                        <a:pt x="299" y="136"/>
                      </a:lnTo>
                      <a:lnTo>
                        <a:pt x="297" y="137"/>
                      </a:lnTo>
                      <a:lnTo>
                        <a:pt x="292" y="142"/>
                      </a:lnTo>
                      <a:lnTo>
                        <a:pt x="291" y="147"/>
                      </a:lnTo>
                      <a:lnTo>
                        <a:pt x="288" y="147"/>
                      </a:lnTo>
                      <a:lnTo>
                        <a:pt x="284" y="152"/>
                      </a:lnTo>
                      <a:lnTo>
                        <a:pt x="284" y="155"/>
                      </a:lnTo>
                      <a:lnTo>
                        <a:pt x="278" y="165"/>
                      </a:lnTo>
                      <a:lnTo>
                        <a:pt x="275" y="178"/>
                      </a:lnTo>
                      <a:lnTo>
                        <a:pt x="273" y="185"/>
                      </a:lnTo>
                      <a:lnTo>
                        <a:pt x="266" y="195"/>
                      </a:lnTo>
                      <a:lnTo>
                        <a:pt x="267" y="200"/>
                      </a:lnTo>
                      <a:lnTo>
                        <a:pt x="266" y="202"/>
                      </a:lnTo>
                      <a:lnTo>
                        <a:pt x="263" y="203"/>
                      </a:lnTo>
                      <a:lnTo>
                        <a:pt x="259" y="209"/>
                      </a:lnTo>
                      <a:lnTo>
                        <a:pt x="258" y="212"/>
                      </a:lnTo>
                      <a:lnTo>
                        <a:pt x="259" y="214"/>
                      </a:lnTo>
                      <a:lnTo>
                        <a:pt x="261" y="217"/>
                      </a:lnTo>
                      <a:lnTo>
                        <a:pt x="266" y="221"/>
                      </a:lnTo>
                      <a:lnTo>
                        <a:pt x="266" y="224"/>
                      </a:lnTo>
                      <a:lnTo>
                        <a:pt x="262" y="229"/>
                      </a:lnTo>
                      <a:lnTo>
                        <a:pt x="261" y="232"/>
                      </a:lnTo>
                      <a:lnTo>
                        <a:pt x="263" y="234"/>
                      </a:lnTo>
                      <a:lnTo>
                        <a:pt x="264" y="235"/>
                      </a:lnTo>
                      <a:lnTo>
                        <a:pt x="272" y="239"/>
                      </a:lnTo>
                      <a:lnTo>
                        <a:pt x="274" y="239"/>
                      </a:lnTo>
                      <a:lnTo>
                        <a:pt x="275" y="241"/>
                      </a:lnTo>
                      <a:lnTo>
                        <a:pt x="280" y="244"/>
                      </a:lnTo>
                      <a:lnTo>
                        <a:pt x="286" y="245"/>
                      </a:lnTo>
                      <a:lnTo>
                        <a:pt x="288" y="245"/>
                      </a:lnTo>
                      <a:lnTo>
                        <a:pt x="294" y="249"/>
                      </a:lnTo>
                      <a:lnTo>
                        <a:pt x="302" y="250"/>
                      </a:lnTo>
                      <a:lnTo>
                        <a:pt x="309" y="251"/>
                      </a:lnTo>
                      <a:lnTo>
                        <a:pt x="314" y="252"/>
                      </a:lnTo>
                      <a:lnTo>
                        <a:pt x="315" y="254"/>
                      </a:lnTo>
                      <a:lnTo>
                        <a:pt x="317" y="255"/>
                      </a:lnTo>
                      <a:lnTo>
                        <a:pt x="315" y="261"/>
                      </a:lnTo>
                      <a:lnTo>
                        <a:pt x="312" y="266"/>
                      </a:lnTo>
                      <a:lnTo>
                        <a:pt x="306" y="269"/>
                      </a:lnTo>
                      <a:lnTo>
                        <a:pt x="293" y="272"/>
                      </a:lnTo>
                      <a:lnTo>
                        <a:pt x="288" y="270"/>
                      </a:lnTo>
                      <a:lnTo>
                        <a:pt x="285" y="273"/>
                      </a:lnTo>
                      <a:lnTo>
                        <a:pt x="278" y="274"/>
                      </a:lnTo>
                      <a:lnTo>
                        <a:pt x="277" y="273"/>
                      </a:lnTo>
                      <a:lnTo>
                        <a:pt x="275" y="274"/>
                      </a:lnTo>
                      <a:lnTo>
                        <a:pt x="274" y="279"/>
                      </a:lnTo>
                      <a:lnTo>
                        <a:pt x="272" y="308"/>
                      </a:lnTo>
                      <a:lnTo>
                        <a:pt x="269" y="312"/>
                      </a:lnTo>
                      <a:lnTo>
                        <a:pt x="267" y="313"/>
                      </a:lnTo>
                      <a:lnTo>
                        <a:pt x="263" y="316"/>
                      </a:lnTo>
                      <a:lnTo>
                        <a:pt x="260" y="323"/>
                      </a:lnTo>
                      <a:lnTo>
                        <a:pt x="257" y="324"/>
                      </a:lnTo>
                      <a:lnTo>
                        <a:pt x="256" y="327"/>
                      </a:lnTo>
                      <a:lnTo>
                        <a:pt x="254" y="329"/>
                      </a:lnTo>
                      <a:lnTo>
                        <a:pt x="255" y="341"/>
                      </a:lnTo>
                      <a:lnTo>
                        <a:pt x="260" y="346"/>
                      </a:lnTo>
                      <a:lnTo>
                        <a:pt x="263" y="347"/>
                      </a:lnTo>
                      <a:lnTo>
                        <a:pt x="269" y="347"/>
                      </a:lnTo>
                      <a:lnTo>
                        <a:pt x="272" y="350"/>
                      </a:lnTo>
                      <a:lnTo>
                        <a:pt x="276" y="349"/>
                      </a:lnTo>
                      <a:lnTo>
                        <a:pt x="283" y="351"/>
                      </a:lnTo>
                      <a:lnTo>
                        <a:pt x="286" y="355"/>
                      </a:lnTo>
                      <a:lnTo>
                        <a:pt x="287" y="356"/>
                      </a:lnTo>
                      <a:lnTo>
                        <a:pt x="285" y="363"/>
                      </a:lnTo>
                      <a:lnTo>
                        <a:pt x="286" y="367"/>
                      </a:lnTo>
                      <a:lnTo>
                        <a:pt x="288" y="371"/>
                      </a:lnTo>
                      <a:lnTo>
                        <a:pt x="292" y="382"/>
                      </a:lnTo>
                      <a:lnTo>
                        <a:pt x="301" y="383"/>
                      </a:lnTo>
                      <a:lnTo>
                        <a:pt x="303" y="380"/>
                      </a:lnTo>
                      <a:lnTo>
                        <a:pt x="304" y="380"/>
                      </a:lnTo>
                      <a:lnTo>
                        <a:pt x="306" y="378"/>
                      </a:lnTo>
                      <a:lnTo>
                        <a:pt x="308" y="379"/>
                      </a:lnTo>
                      <a:lnTo>
                        <a:pt x="312" y="379"/>
                      </a:lnTo>
                      <a:lnTo>
                        <a:pt x="317" y="378"/>
                      </a:lnTo>
                      <a:lnTo>
                        <a:pt x="324" y="374"/>
                      </a:lnTo>
                      <a:lnTo>
                        <a:pt x="329" y="373"/>
                      </a:lnTo>
                      <a:lnTo>
                        <a:pt x="331" y="376"/>
                      </a:lnTo>
                      <a:lnTo>
                        <a:pt x="335" y="385"/>
                      </a:lnTo>
                      <a:lnTo>
                        <a:pt x="337" y="387"/>
                      </a:lnTo>
                      <a:lnTo>
                        <a:pt x="340" y="390"/>
                      </a:lnTo>
                      <a:lnTo>
                        <a:pt x="334" y="402"/>
                      </a:lnTo>
                      <a:lnTo>
                        <a:pt x="332" y="403"/>
                      </a:lnTo>
                      <a:lnTo>
                        <a:pt x="330" y="405"/>
                      </a:lnTo>
                      <a:lnTo>
                        <a:pt x="325" y="408"/>
                      </a:lnTo>
                      <a:lnTo>
                        <a:pt x="323" y="407"/>
                      </a:lnTo>
                      <a:lnTo>
                        <a:pt x="315" y="408"/>
                      </a:lnTo>
                      <a:lnTo>
                        <a:pt x="308" y="413"/>
                      </a:lnTo>
                      <a:lnTo>
                        <a:pt x="302" y="418"/>
                      </a:lnTo>
                      <a:lnTo>
                        <a:pt x="298" y="422"/>
                      </a:lnTo>
                      <a:lnTo>
                        <a:pt x="294" y="422"/>
                      </a:lnTo>
                      <a:lnTo>
                        <a:pt x="289" y="421"/>
                      </a:lnTo>
                      <a:lnTo>
                        <a:pt x="283" y="417"/>
                      </a:lnTo>
                      <a:lnTo>
                        <a:pt x="280" y="416"/>
                      </a:lnTo>
                      <a:lnTo>
                        <a:pt x="274" y="417"/>
                      </a:lnTo>
                      <a:lnTo>
                        <a:pt x="272" y="418"/>
                      </a:lnTo>
                      <a:lnTo>
                        <a:pt x="265" y="419"/>
                      </a:lnTo>
                      <a:lnTo>
                        <a:pt x="260" y="422"/>
                      </a:lnTo>
                      <a:lnTo>
                        <a:pt x="255" y="424"/>
                      </a:lnTo>
                      <a:lnTo>
                        <a:pt x="249" y="429"/>
                      </a:lnTo>
                      <a:lnTo>
                        <a:pt x="246" y="430"/>
                      </a:lnTo>
                      <a:lnTo>
                        <a:pt x="242" y="433"/>
                      </a:lnTo>
                      <a:lnTo>
                        <a:pt x="237" y="438"/>
                      </a:lnTo>
                      <a:lnTo>
                        <a:pt x="236" y="442"/>
                      </a:lnTo>
                      <a:lnTo>
                        <a:pt x="236" y="449"/>
                      </a:lnTo>
                      <a:lnTo>
                        <a:pt x="233" y="449"/>
                      </a:lnTo>
                      <a:lnTo>
                        <a:pt x="232" y="444"/>
                      </a:lnTo>
                      <a:lnTo>
                        <a:pt x="234" y="442"/>
                      </a:lnTo>
                      <a:lnTo>
                        <a:pt x="229" y="436"/>
                      </a:lnTo>
                      <a:lnTo>
                        <a:pt x="229" y="439"/>
                      </a:lnTo>
                      <a:lnTo>
                        <a:pt x="229" y="443"/>
                      </a:lnTo>
                      <a:lnTo>
                        <a:pt x="226" y="443"/>
                      </a:lnTo>
                      <a:lnTo>
                        <a:pt x="222" y="440"/>
                      </a:lnTo>
                      <a:lnTo>
                        <a:pt x="217" y="427"/>
                      </a:lnTo>
                      <a:lnTo>
                        <a:pt x="207" y="416"/>
                      </a:lnTo>
                      <a:lnTo>
                        <a:pt x="209" y="400"/>
                      </a:lnTo>
                      <a:lnTo>
                        <a:pt x="208" y="398"/>
                      </a:lnTo>
                      <a:lnTo>
                        <a:pt x="205" y="396"/>
                      </a:lnTo>
                      <a:lnTo>
                        <a:pt x="194" y="398"/>
                      </a:lnTo>
                      <a:lnTo>
                        <a:pt x="190" y="399"/>
                      </a:lnTo>
                      <a:lnTo>
                        <a:pt x="187" y="405"/>
                      </a:lnTo>
                      <a:lnTo>
                        <a:pt x="180" y="408"/>
                      </a:lnTo>
                      <a:lnTo>
                        <a:pt x="171" y="427"/>
                      </a:lnTo>
                      <a:lnTo>
                        <a:pt x="174" y="430"/>
                      </a:lnTo>
                      <a:lnTo>
                        <a:pt x="176" y="438"/>
                      </a:lnTo>
                      <a:lnTo>
                        <a:pt x="180" y="440"/>
                      </a:lnTo>
                      <a:lnTo>
                        <a:pt x="182" y="443"/>
                      </a:lnTo>
                      <a:lnTo>
                        <a:pt x="184" y="446"/>
                      </a:lnTo>
                      <a:lnTo>
                        <a:pt x="183" y="449"/>
                      </a:lnTo>
                      <a:lnTo>
                        <a:pt x="174" y="455"/>
                      </a:lnTo>
                      <a:lnTo>
                        <a:pt x="169" y="455"/>
                      </a:lnTo>
                      <a:lnTo>
                        <a:pt x="167" y="457"/>
                      </a:lnTo>
                      <a:lnTo>
                        <a:pt x="162" y="451"/>
                      </a:lnTo>
                      <a:lnTo>
                        <a:pt x="160" y="449"/>
                      </a:lnTo>
                      <a:lnTo>
                        <a:pt x="150" y="450"/>
                      </a:lnTo>
                      <a:lnTo>
                        <a:pt x="144" y="449"/>
                      </a:lnTo>
                      <a:lnTo>
                        <a:pt x="138" y="444"/>
                      </a:lnTo>
                      <a:lnTo>
                        <a:pt x="135" y="446"/>
                      </a:lnTo>
                      <a:lnTo>
                        <a:pt x="128" y="446"/>
                      </a:lnTo>
                      <a:lnTo>
                        <a:pt x="124" y="445"/>
                      </a:lnTo>
                      <a:lnTo>
                        <a:pt x="121" y="443"/>
                      </a:lnTo>
                      <a:lnTo>
                        <a:pt x="116" y="449"/>
                      </a:lnTo>
                      <a:lnTo>
                        <a:pt x="115" y="463"/>
                      </a:lnTo>
                      <a:lnTo>
                        <a:pt x="113" y="465"/>
                      </a:lnTo>
                      <a:lnTo>
                        <a:pt x="110" y="459"/>
                      </a:lnTo>
                      <a:lnTo>
                        <a:pt x="108" y="458"/>
                      </a:lnTo>
                      <a:lnTo>
                        <a:pt x="109" y="454"/>
                      </a:lnTo>
                      <a:lnTo>
                        <a:pt x="106" y="452"/>
                      </a:lnTo>
                      <a:lnTo>
                        <a:pt x="103" y="458"/>
                      </a:lnTo>
                      <a:lnTo>
                        <a:pt x="100" y="460"/>
                      </a:lnTo>
                      <a:lnTo>
                        <a:pt x="96" y="456"/>
                      </a:lnTo>
                      <a:lnTo>
                        <a:pt x="95" y="458"/>
                      </a:lnTo>
                      <a:lnTo>
                        <a:pt x="91" y="459"/>
                      </a:lnTo>
                      <a:lnTo>
                        <a:pt x="87" y="457"/>
                      </a:lnTo>
                      <a:lnTo>
                        <a:pt x="79" y="449"/>
                      </a:lnTo>
                      <a:lnTo>
                        <a:pt x="75" y="446"/>
                      </a:lnTo>
                      <a:lnTo>
                        <a:pt x="65" y="446"/>
                      </a:lnTo>
                      <a:lnTo>
                        <a:pt x="59" y="446"/>
                      </a:lnTo>
                      <a:lnTo>
                        <a:pt x="56" y="442"/>
                      </a:lnTo>
                      <a:lnTo>
                        <a:pt x="44" y="434"/>
                      </a:lnTo>
                      <a:lnTo>
                        <a:pt x="43" y="429"/>
                      </a:lnTo>
                      <a:lnTo>
                        <a:pt x="40" y="427"/>
                      </a:lnTo>
                      <a:lnTo>
                        <a:pt x="37" y="423"/>
                      </a:lnTo>
                      <a:lnTo>
                        <a:pt x="27" y="421"/>
                      </a:lnTo>
                      <a:lnTo>
                        <a:pt x="23" y="418"/>
                      </a:lnTo>
                      <a:lnTo>
                        <a:pt x="21" y="410"/>
                      </a:lnTo>
                      <a:lnTo>
                        <a:pt x="20" y="408"/>
                      </a:lnTo>
                      <a:lnTo>
                        <a:pt x="17" y="406"/>
                      </a:lnTo>
                      <a:lnTo>
                        <a:pt x="13" y="406"/>
                      </a:lnTo>
                      <a:lnTo>
                        <a:pt x="0" y="393"/>
                      </a:lnTo>
                    </a:path>
                  </a:pathLst>
                </a:custGeom>
                <a:gradFill rotWithShape="1">
                  <a:gsLst>
                    <a:gs pos="0">
                      <a:srgbClr val="00CCFF"/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ln w="12700" cap="rnd" cmpd="sng">
                  <a:solidFill>
                    <a:srgbClr val="0066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6" name="Freeform 129" descr="guerrero">
                  <a:extLst>
                    <a:ext uri="{FF2B5EF4-FFF2-40B4-BE49-F238E27FC236}">
                      <a16:creationId xmlns:a16="http://schemas.microsoft.com/office/drawing/2014/main" id="{8C010D4A-FDBA-D847-9DCD-D0B215637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3294"/>
                  <a:ext cx="817" cy="680"/>
                </a:xfrm>
                <a:custGeom>
                  <a:avLst/>
                  <a:gdLst>
                    <a:gd name="T0" fmla="*/ 563 w 562"/>
                    <a:gd name="T1" fmla="*/ 15594 h 388"/>
                    <a:gd name="T2" fmla="*/ 961 w 562"/>
                    <a:gd name="T3" fmla="*/ 15130 h 388"/>
                    <a:gd name="T4" fmla="*/ 1143 w 562"/>
                    <a:gd name="T5" fmla="*/ 11395 h 388"/>
                    <a:gd name="T6" fmla="*/ 1720 w 562"/>
                    <a:gd name="T7" fmla="*/ 5931 h 388"/>
                    <a:gd name="T8" fmla="*/ 2371 w 562"/>
                    <a:gd name="T9" fmla="*/ 7310 h 388"/>
                    <a:gd name="T10" fmla="*/ 2809 w 562"/>
                    <a:gd name="T11" fmla="*/ 9541 h 388"/>
                    <a:gd name="T12" fmla="*/ 3573 w 562"/>
                    <a:gd name="T13" fmla="*/ 8898 h 388"/>
                    <a:gd name="T14" fmla="*/ 5050 w 562"/>
                    <a:gd name="T15" fmla="*/ 10395 h 388"/>
                    <a:gd name="T16" fmla="*/ 5450 w 562"/>
                    <a:gd name="T17" fmla="*/ 11595 h 388"/>
                    <a:gd name="T18" fmla="*/ 5891 w 562"/>
                    <a:gd name="T19" fmla="*/ 12023 h 388"/>
                    <a:gd name="T20" fmla="*/ 6526 w 562"/>
                    <a:gd name="T21" fmla="*/ 12897 h 388"/>
                    <a:gd name="T22" fmla="*/ 6200 w 562"/>
                    <a:gd name="T23" fmla="*/ 8284 h 388"/>
                    <a:gd name="T24" fmla="*/ 6114 w 562"/>
                    <a:gd name="T25" fmla="*/ 5444 h 388"/>
                    <a:gd name="T26" fmla="*/ 6021 w 562"/>
                    <a:gd name="T27" fmla="*/ 3775 h 388"/>
                    <a:gd name="T28" fmla="*/ 6080 w 562"/>
                    <a:gd name="T29" fmla="*/ 813 h 388"/>
                    <a:gd name="T30" fmla="*/ 6380 w 562"/>
                    <a:gd name="T31" fmla="*/ 2040 h 388"/>
                    <a:gd name="T32" fmla="*/ 6888 w 562"/>
                    <a:gd name="T33" fmla="*/ 1078 h 388"/>
                    <a:gd name="T34" fmla="*/ 7109 w 562"/>
                    <a:gd name="T35" fmla="*/ 964 h 388"/>
                    <a:gd name="T36" fmla="*/ 7680 w 562"/>
                    <a:gd name="T37" fmla="*/ 3914 h 388"/>
                    <a:gd name="T38" fmla="*/ 7551 w 562"/>
                    <a:gd name="T39" fmla="*/ 6395 h 388"/>
                    <a:gd name="T40" fmla="*/ 7244 w 562"/>
                    <a:gd name="T41" fmla="*/ 8898 h 388"/>
                    <a:gd name="T42" fmla="*/ 7779 w 562"/>
                    <a:gd name="T43" fmla="*/ 9322 h 388"/>
                    <a:gd name="T44" fmla="*/ 8384 w 562"/>
                    <a:gd name="T45" fmla="*/ 8726 h 388"/>
                    <a:gd name="T46" fmla="*/ 9193 w 562"/>
                    <a:gd name="T47" fmla="*/ 6265 h 388"/>
                    <a:gd name="T48" fmla="*/ 9635 w 562"/>
                    <a:gd name="T49" fmla="*/ 5319 h 388"/>
                    <a:gd name="T50" fmla="*/ 9920 w 562"/>
                    <a:gd name="T51" fmla="*/ 4727 h 388"/>
                    <a:gd name="T52" fmla="*/ 10233 w 562"/>
                    <a:gd name="T53" fmla="*/ 1621 h 388"/>
                    <a:gd name="T54" fmla="*/ 10550 w 562"/>
                    <a:gd name="T55" fmla="*/ 2497 h 388"/>
                    <a:gd name="T56" fmla="*/ 11123 w 562"/>
                    <a:gd name="T57" fmla="*/ 8435 h 388"/>
                    <a:gd name="T58" fmla="*/ 11774 w 562"/>
                    <a:gd name="T59" fmla="*/ 6860 h 388"/>
                    <a:gd name="T60" fmla="*/ 12213 w 562"/>
                    <a:gd name="T61" fmla="*/ 9970 h 388"/>
                    <a:gd name="T62" fmla="*/ 12832 w 562"/>
                    <a:gd name="T63" fmla="*/ 13705 h 388"/>
                    <a:gd name="T64" fmla="*/ 13405 w 562"/>
                    <a:gd name="T65" fmla="*/ 16338 h 388"/>
                    <a:gd name="T66" fmla="*/ 14037 w 562"/>
                    <a:gd name="T67" fmla="*/ 19971 h 388"/>
                    <a:gd name="T68" fmla="*/ 14959 w 562"/>
                    <a:gd name="T69" fmla="*/ 21990 h 388"/>
                    <a:gd name="T70" fmla="*/ 14942 w 562"/>
                    <a:gd name="T71" fmla="*/ 31103 h 388"/>
                    <a:gd name="T72" fmla="*/ 15600 w 562"/>
                    <a:gd name="T73" fmla="*/ 42095 h 388"/>
                    <a:gd name="T74" fmla="*/ 16231 w 562"/>
                    <a:gd name="T75" fmla="*/ 44328 h 388"/>
                    <a:gd name="T76" fmla="*/ 15958 w 562"/>
                    <a:gd name="T77" fmla="*/ 50397 h 388"/>
                    <a:gd name="T78" fmla="*/ 15458 w 562"/>
                    <a:gd name="T79" fmla="*/ 52711 h 388"/>
                    <a:gd name="T80" fmla="*/ 15267 w 562"/>
                    <a:gd name="T81" fmla="*/ 55558 h 388"/>
                    <a:gd name="T82" fmla="*/ 14580 w 562"/>
                    <a:gd name="T83" fmla="*/ 57690 h 388"/>
                    <a:gd name="T84" fmla="*/ 14252 w 562"/>
                    <a:gd name="T85" fmla="*/ 58906 h 388"/>
                    <a:gd name="T86" fmla="*/ 13979 w 562"/>
                    <a:gd name="T87" fmla="*/ 57367 h 388"/>
                    <a:gd name="T88" fmla="*/ 13419 w 562"/>
                    <a:gd name="T89" fmla="*/ 56151 h 388"/>
                    <a:gd name="T90" fmla="*/ 12850 w 562"/>
                    <a:gd name="T91" fmla="*/ 55558 h 388"/>
                    <a:gd name="T92" fmla="*/ 11588 w 562"/>
                    <a:gd name="T93" fmla="*/ 54531 h 388"/>
                    <a:gd name="T94" fmla="*/ 10278 w 562"/>
                    <a:gd name="T95" fmla="*/ 52861 h 388"/>
                    <a:gd name="T96" fmla="*/ 9134 w 562"/>
                    <a:gd name="T97" fmla="*/ 50748 h 388"/>
                    <a:gd name="T98" fmla="*/ 8753 w 562"/>
                    <a:gd name="T99" fmla="*/ 49784 h 388"/>
                    <a:gd name="T100" fmla="*/ 8160 w 562"/>
                    <a:gd name="T101" fmla="*/ 47286 h 388"/>
                    <a:gd name="T102" fmla="*/ 6987 w 562"/>
                    <a:gd name="T103" fmla="*/ 45057 h 388"/>
                    <a:gd name="T104" fmla="*/ 4909 w 562"/>
                    <a:gd name="T105" fmla="*/ 40821 h 388"/>
                    <a:gd name="T106" fmla="*/ 3832 w 562"/>
                    <a:gd name="T107" fmla="*/ 38802 h 388"/>
                    <a:gd name="T108" fmla="*/ 3634 w 562"/>
                    <a:gd name="T109" fmla="*/ 37267 h 388"/>
                    <a:gd name="T110" fmla="*/ 2551 w 562"/>
                    <a:gd name="T111" fmla="*/ 33348 h 388"/>
                    <a:gd name="T112" fmla="*/ 1932 w 562"/>
                    <a:gd name="T113" fmla="*/ 31701 h 388"/>
                    <a:gd name="T114" fmla="*/ 1598 w 562"/>
                    <a:gd name="T115" fmla="*/ 29447 h 388"/>
                    <a:gd name="T116" fmla="*/ 1416 w 562"/>
                    <a:gd name="T117" fmla="*/ 29447 h 388"/>
                    <a:gd name="T118" fmla="*/ 1359 w 562"/>
                    <a:gd name="T119" fmla="*/ 29447 h 388"/>
                    <a:gd name="T120" fmla="*/ 974 w 562"/>
                    <a:gd name="T121" fmla="*/ 28406 h 388"/>
                    <a:gd name="T122" fmla="*/ 520 w 562"/>
                    <a:gd name="T123" fmla="*/ 24228 h 388"/>
                    <a:gd name="T124" fmla="*/ 0 w 562"/>
                    <a:gd name="T125" fmla="*/ 20914 h 38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62"/>
                    <a:gd name="T190" fmla="*/ 0 h 388"/>
                    <a:gd name="T191" fmla="*/ 562 w 562"/>
                    <a:gd name="T192" fmla="*/ 388 h 38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62" h="388">
                      <a:moveTo>
                        <a:pt x="0" y="134"/>
                      </a:moveTo>
                      <a:lnTo>
                        <a:pt x="4" y="123"/>
                      </a:lnTo>
                      <a:lnTo>
                        <a:pt x="4" y="100"/>
                      </a:lnTo>
                      <a:lnTo>
                        <a:pt x="14" y="97"/>
                      </a:lnTo>
                      <a:lnTo>
                        <a:pt x="19" y="100"/>
                      </a:lnTo>
                      <a:lnTo>
                        <a:pt x="23" y="100"/>
                      </a:lnTo>
                      <a:lnTo>
                        <a:pt x="21" y="97"/>
                      </a:lnTo>
                      <a:lnTo>
                        <a:pt x="23" y="97"/>
                      </a:lnTo>
                      <a:lnTo>
                        <a:pt x="28" y="100"/>
                      </a:lnTo>
                      <a:lnTo>
                        <a:pt x="33" y="97"/>
                      </a:lnTo>
                      <a:lnTo>
                        <a:pt x="33" y="95"/>
                      </a:lnTo>
                      <a:lnTo>
                        <a:pt x="39" y="93"/>
                      </a:lnTo>
                      <a:lnTo>
                        <a:pt x="40" y="90"/>
                      </a:lnTo>
                      <a:lnTo>
                        <a:pt x="42" y="84"/>
                      </a:lnTo>
                      <a:lnTo>
                        <a:pt x="39" y="73"/>
                      </a:lnTo>
                      <a:lnTo>
                        <a:pt x="38" y="69"/>
                      </a:lnTo>
                      <a:lnTo>
                        <a:pt x="38" y="51"/>
                      </a:lnTo>
                      <a:lnTo>
                        <a:pt x="41" y="44"/>
                      </a:lnTo>
                      <a:lnTo>
                        <a:pt x="55" y="38"/>
                      </a:lnTo>
                      <a:lnTo>
                        <a:pt x="59" y="38"/>
                      </a:lnTo>
                      <a:lnTo>
                        <a:pt x="64" y="39"/>
                      </a:lnTo>
                      <a:lnTo>
                        <a:pt x="67" y="41"/>
                      </a:lnTo>
                      <a:lnTo>
                        <a:pt x="76" y="40"/>
                      </a:lnTo>
                      <a:lnTo>
                        <a:pt x="79" y="43"/>
                      </a:lnTo>
                      <a:lnTo>
                        <a:pt x="82" y="47"/>
                      </a:lnTo>
                      <a:lnTo>
                        <a:pt x="83" y="50"/>
                      </a:lnTo>
                      <a:lnTo>
                        <a:pt x="91" y="57"/>
                      </a:lnTo>
                      <a:lnTo>
                        <a:pt x="93" y="60"/>
                      </a:lnTo>
                      <a:lnTo>
                        <a:pt x="94" y="60"/>
                      </a:lnTo>
                      <a:lnTo>
                        <a:pt x="97" y="61"/>
                      </a:lnTo>
                      <a:lnTo>
                        <a:pt x="103" y="61"/>
                      </a:lnTo>
                      <a:lnTo>
                        <a:pt x="105" y="60"/>
                      </a:lnTo>
                      <a:lnTo>
                        <a:pt x="107" y="61"/>
                      </a:lnTo>
                      <a:lnTo>
                        <a:pt x="118" y="60"/>
                      </a:lnTo>
                      <a:lnTo>
                        <a:pt x="123" y="57"/>
                      </a:lnTo>
                      <a:lnTo>
                        <a:pt x="141" y="58"/>
                      </a:lnTo>
                      <a:lnTo>
                        <a:pt x="150" y="60"/>
                      </a:lnTo>
                      <a:lnTo>
                        <a:pt x="163" y="65"/>
                      </a:lnTo>
                      <a:lnTo>
                        <a:pt x="171" y="66"/>
                      </a:lnTo>
                      <a:lnTo>
                        <a:pt x="174" y="67"/>
                      </a:lnTo>
                      <a:lnTo>
                        <a:pt x="177" y="66"/>
                      </a:lnTo>
                      <a:lnTo>
                        <a:pt x="181" y="66"/>
                      </a:lnTo>
                      <a:lnTo>
                        <a:pt x="180" y="72"/>
                      </a:lnTo>
                      <a:lnTo>
                        <a:pt x="188" y="76"/>
                      </a:lnTo>
                      <a:lnTo>
                        <a:pt x="188" y="74"/>
                      </a:lnTo>
                      <a:lnTo>
                        <a:pt x="190" y="73"/>
                      </a:lnTo>
                      <a:lnTo>
                        <a:pt x="193" y="74"/>
                      </a:lnTo>
                      <a:lnTo>
                        <a:pt x="195" y="73"/>
                      </a:lnTo>
                      <a:lnTo>
                        <a:pt x="201" y="75"/>
                      </a:lnTo>
                      <a:lnTo>
                        <a:pt x="203" y="77"/>
                      </a:lnTo>
                      <a:lnTo>
                        <a:pt x="211" y="78"/>
                      </a:lnTo>
                      <a:lnTo>
                        <a:pt x="210" y="84"/>
                      </a:lnTo>
                      <a:lnTo>
                        <a:pt x="211" y="87"/>
                      </a:lnTo>
                      <a:lnTo>
                        <a:pt x="217" y="87"/>
                      </a:lnTo>
                      <a:lnTo>
                        <a:pt x="225" y="83"/>
                      </a:lnTo>
                      <a:lnTo>
                        <a:pt x="226" y="81"/>
                      </a:lnTo>
                      <a:lnTo>
                        <a:pt x="226" y="78"/>
                      </a:lnTo>
                      <a:lnTo>
                        <a:pt x="223" y="76"/>
                      </a:lnTo>
                      <a:lnTo>
                        <a:pt x="217" y="71"/>
                      </a:lnTo>
                      <a:lnTo>
                        <a:pt x="214" y="53"/>
                      </a:lnTo>
                      <a:lnTo>
                        <a:pt x="214" y="49"/>
                      </a:lnTo>
                      <a:lnTo>
                        <a:pt x="213" y="46"/>
                      </a:lnTo>
                      <a:lnTo>
                        <a:pt x="211" y="40"/>
                      </a:lnTo>
                      <a:lnTo>
                        <a:pt x="210" y="38"/>
                      </a:lnTo>
                      <a:lnTo>
                        <a:pt x="211" y="35"/>
                      </a:lnTo>
                      <a:lnTo>
                        <a:pt x="211" y="34"/>
                      </a:lnTo>
                      <a:lnTo>
                        <a:pt x="211" y="31"/>
                      </a:lnTo>
                      <a:lnTo>
                        <a:pt x="208" y="30"/>
                      </a:lnTo>
                      <a:lnTo>
                        <a:pt x="207" y="26"/>
                      </a:lnTo>
                      <a:lnTo>
                        <a:pt x="208" y="24"/>
                      </a:lnTo>
                      <a:lnTo>
                        <a:pt x="209" y="22"/>
                      </a:lnTo>
                      <a:lnTo>
                        <a:pt x="208" y="16"/>
                      </a:lnTo>
                      <a:lnTo>
                        <a:pt x="207" y="13"/>
                      </a:lnTo>
                      <a:lnTo>
                        <a:pt x="206" y="9"/>
                      </a:lnTo>
                      <a:lnTo>
                        <a:pt x="210" y="5"/>
                      </a:lnTo>
                      <a:lnTo>
                        <a:pt x="214" y="6"/>
                      </a:lnTo>
                      <a:lnTo>
                        <a:pt x="217" y="9"/>
                      </a:lnTo>
                      <a:lnTo>
                        <a:pt x="217" y="13"/>
                      </a:lnTo>
                      <a:lnTo>
                        <a:pt x="218" y="13"/>
                      </a:lnTo>
                      <a:lnTo>
                        <a:pt x="220" y="13"/>
                      </a:lnTo>
                      <a:lnTo>
                        <a:pt x="223" y="9"/>
                      </a:lnTo>
                      <a:lnTo>
                        <a:pt x="226" y="4"/>
                      </a:lnTo>
                      <a:lnTo>
                        <a:pt x="228" y="3"/>
                      </a:lnTo>
                      <a:lnTo>
                        <a:pt x="227" y="7"/>
                      </a:lnTo>
                      <a:lnTo>
                        <a:pt x="237" y="7"/>
                      </a:lnTo>
                      <a:lnTo>
                        <a:pt x="238" y="8"/>
                      </a:lnTo>
                      <a:lnTo>
                        <a:pt x="241" y="5"/>
                      </a:lnTo>
                      <a:lnTo>
                        <a:pt x="241" y="2"/>
                      </a:lnTo>
                      <a:lnTo>
                        <a:pt x="246" y="0"/>
                      </a:lnTo>
                      <a:lnTo>
                        <a:pt x="245" y="6"/>
                      </a:lnTo>
                      <a:lnTo>
                        <a:pt x="248" y="14"/>
                      </a:lnTo>
                      <a:lnTo>
                        <a:pt x="250" y="16"/>
                      </a:lnTo>
                      <a:lnTo>
                        <a:pt x="263" y="20"/>
                      </a:lnTo>
                      <a:lnTo>
                        <a:pt x="265" y="22"/>
                      </a:lnTo>
                      <a:lnTo>
                        <a:pt x="265" y="25"/>
                      </a:lnTo>
                      <a:lnTo>
                        <a:pt x="263" y="26"/>
                      </a:lnTo>
                      <a:lnTo>
                        <a:pt x="263" y="28"/>
                      </a:lnTo>
                      <a:lnTo>
                        <a:pt x="260" y="32"/>
                      </a:lnTo>
                      <a:lnTo>
                        <a:pt x="260" y="34"/>
                      </a:lnTo>
                      <a:lnTo>
                        <a:pt x="260" y="41"/>
                      </a:lnTo>
                      <a:lnTo>
                        <a:pt x="259" y="48"/>
                      </a:lnTo>
                      <a:lnTo>
                        <a:pt x="256" y="50"/>
                      </a:lnTo>
                      <a:lnTo>
                        <a:pt x="254" y="54"/>
                      </a:lnTo>
                      <a:lnTo>
                        <a:pt x="250" y="56"/>
                      </a:lnTo>
                      <a:lnTo>
                        <a:pt x="250" y="57"/>
                      </a:lnTo>
                      <a:lnTo>
                        <a:pt x="253" y="60"/>
                      </a:lnTo>
                      <a:lnTo>
                        <a:pt x="255" y="60"/>
                      </a:lnTo>
                      <a:lnTo>
                        <a:pt x="258" y="56"/>
                      </a:lnTo>
                      <a:lnTo>
                        <a:pt x="266" y="58"/>
                      </a:lnTo>
                      <a:lnTo>
                        <a:pt x="268" y="60"/>
                      </a:lnTo>
                      <a:lnTo>
                        <a:pt x="266" y="63"/>
                      </a:lnTo>
                      <a:lnTo>
                        <a:pt x="266" y="71"/>
                      </a:lnTo>
                      <a:lnTo>
                        <a:pt x="276" y="71"/>
                      </a:lnTo>
                      <a:lnTo>
                        <a:pt x="278" y="67"/>
                      </a:lnTo>
                      <a:lnTo>
                        <a:pt x="289" y="56"/>
                      </a:lnTo>
                      <a:lnTo>
                        <a:pt x="295" y="44"/>
                      </a:lnTo>
                      <a:lnTo>
                        <a:pt x="307" y="41"/>
                      </a:lnTo>
                      <a:lnTo>
                        <a:pt x="310" y="38"/>
                      </a:lnTo>
                      <a:lnTo>
                        <a:pt x="312" y="37"/>
                      </a:lnTo>
                      <a:lnTo>
                        <a:pt x="317" y="40"/>
                      </a:lnTo>
                      <a:lnTo>
                        <a:pt x="318" y="38"/>
                      </a:lnTo>
                      <a:lnTo>
                        <a:pt x="323" y="35"/>
                      </a:lnTo>
                      <a:lnTo>
                        <a:pt x="327" y="37"/>
                      </a:lnTo>
                      <a:lnTo>
                        <a:pt x="328" y="35"/>
                      </a:lnTo>
                      <a:lnTo>
                        <a:pt x="332" y="34"/>
                      </a:lnTo>
                      <a:lnTo>
                        <a:pt x="334" y="35"/>
                      </a:lnTo>
                      <a:lnTo>
                        <a:pt x="335" y="32"/>
                      </a:lnTo>
                      <a:lnTo>
                        <a:pt x="335" y="31"/>
                      </a:lnTo>
                      <a:lnTo>
                        <a:pt x="339" y="29"/>
                      </a:lnTo>
                      <a:lnTo>
                        <a:pt x="342" y="30"/>
                      </a:lnTo>
                      <a:lnTo>
                        <a:pt x="348" y="20"/>
                      </a:lnTo>
                      <a:lnTo>
                        <a:pt x="350" y="17"/>
                      </a:lnTo>
                      <a:lnTo>
                        <a:pt x="352" y="14"/>
                      </a:lnTo>
                      <a:lnTo>
                        <a:pt x="356" y="14"/>
                      </a:lnTo>
                      <a:lnTo>
                        <a:pt x="353" y="10"/>
                      </a:lnTo>
                      <a:lnTo>
                        <a:pt x="356" y="7"/>
                      </a:lnTo>
                      <a:lnTo>
                        <a:pt x="360" y="11"/>
                      </a:lnTo>
                      <a:lnTo>
                        <a:pt x="362" y="12"/>
                      </a:lnTo>
                      <a:lnTo>
                        <a:pt x="363" y="14"/>
                      </a:lnTo>
                      <a:lnTo>
                        <a:pt x="364" y="16"/>
                      </a:lnTo>
                      <a:lnTo>
                        <a:pt x="366" y="26"/>
                      </a:lnTo>
                      <a:lnTo>
                        <a:pt x="375" y="26"/>
                      </a:lnTo>
                      <a:lnTo>
                        <a:pt x="377" y="39"/>
                      </a:lnTo>
                      <a:lnTo>
                        <a:pt x="381" y="50"/>
                      </a:lnTo>
                      <a:lnTo>
                        <a:pt x="383" y="54"/>
                      </a:lnTo>
                      <a:lnTo>
                        <a:pt x="386" y="54"/>
                      </a:lnTo>
                      <a:lnTo>
                        <a:pt x="397" y="52"/>
                      </a:lnTo>
                      <a:lnTo>
                        <a:pt x="400" y="47"/>
                      </a:lnTo>
                      <a:lnTo>
                        <a:pt x="404" y="44"/>
                      </a:lnTo>
                      <a:lnTo>
                        <a:pt x="406" y="44"/>
                      </a:lnTo>
                      <a:lnTo>
                        <a:pt x="409" y="47"/>
                      </a:lnTo>
                      <a:lnTo>
                        <a:pt x="412" y="54"/>
                      </a:lnTo>
                      <a:lnTo>
                        <a:pt x="414" y="56"/>
                      </a:lnTo>
                      <a:lnTo>
                        <a:pt x="419" y="63"/>
                      </a:lnTo>
                      <a:lnTo>
                        <a:pt x="421" y="64"/>
                      </a:lnTo>
                      <a:lnTo>
                        <a:pt x="424" y="69"/>
                      </a:lnTo>
                      <a:lnTo>
                        <a:pt x="424" y="71"/>
                      </a:lnTo>
                      <a:lnTo>
                        <a:pt x="425" y="75"/>
                      </a:lnTo>
                      <a:lnTo>
                        <a:pt x="438" y="88"/>
                      </a:lnTo>
                      <a:lnTo>
                        <a:pt x="442" y="88"/>
                      </a:lnTo>
                      <a:lnTo>
                        <a:pt x="445" y="90"/>
                      </a:lnTo>
                      <a:lnTo>
                        <a:pt x="446" y="92"/>
                      </a:lnTo>
                      <a:lnTo>
                        <a:pt x="448" y="100"/>
                      </a:lnTo>
                      <a:lnTo>
                        <a:pt x="452" y="103"/>
                      </a:lnTo>
                      <a:lnTo>
                        <a:pt x="462" y="105"/>
                      </a:lnTo>
                      <a:lnTo>
                        <a:pt x="465" y="109"/>
                      </a:lnTo>
                      <a:lnTo>
                        <a:pt x="468" y="111"/>
                      </a:lnTo>
                      <a:lnTo>
                        <a:pt x="469" y="116"/>
                      </a:lnTo>
                      <a:lnTo>
                        <a:pt x="481" y="124"/>
                      </a:lnTo>
                      <a:lnTo>
                        <a:pt x="484" y="128"/>
                      </a:lnTo>
                      <a:lnTo>
                        <a:pt x="490" y="128"/>
                      </a:lnTo>
                      <a:lnTo>
                        <a:pt x="500" y="128"/>
                      </a:lnTo>
                      <a:lnTo>
                        <a:pt x="504" y="131"/>
                      </a:lnTo>
                      <a:lnTo>
                        <a:pt x="512" y="139"/>
                      </a:lnTo>
                      <a:lnTo>
                        <a:pt x="516" y="141"/>
                      </a:lnTo>
                      <a:lnTo>
                        <a:pt x="515" y="149"/>
                      </a:lnTo>
                      <a:lnTo>
                        <a:pt x="516" y="160"/>
                      </a:lnTo>
                      <a:lnTo>
                        <a:pt x="509" y="190"/>
                      </a:lnTo>
                      <a:lnTo>
                        <a:pt x="511" y="196"/>
                      </a:lnTo>
                      <a:lnTo>
                        <a:pt x="515" y="199"/>
                      </a:lnTo>
                      <a:lnTo>
                        <a:pt x="519" y="205"/>
                      </a:lnTo>
                      <a:lnTo>
                        <a:pt x="523" y="249"/>
                      </a:lnTo>
                      <a:lnTo>
                        <a:pt x="532" y="251"/>
                      </a:lnTo>
                      <a:lnTo>
                        <a:pt x="536" y="254"/>
                      </a:lnTo>
                      <a:lnTo>
                        <a:pt x="538" y="270"/>
                      </a:lnTo>
                      <a:lnTo>
                        <a:pt x="541" y="275"/>
                      </a:lnTo>
                      <a:lnTo>
                        <a:pt x="546" y="279"/>
                      </a:lnTo>
                      <a:lnTo>
                        <a:pt x="548" y="279"/>
                      </a:lnTo>
                      <a:lnTo>
                        <a:pt x="550" y="280"/>
                      </a:lnTo>
                      <a:lnTo>
                        <a:pt x="560" y="284"/>
                      </a:lnTo>
                      <a:lnTo>
                        <a:pt x="561" y="293"/>
                      </a:lnTo>
                      <a:lnTo>
                        <a:pt x="558" y="298"/>
                      </a:lnTo>
                      <a:lnTo>
                        <a:pt x="555" y="301"/>
                      </a:lnTo>
                      <a:lnTo>
                        <a:pt x="554" y="310"/>
                      </a:lnTo>
                      <a:lnTo>
                        <a:pt x="550" y="323"/>
                      </a:lnTo>
                      <a:lnTo>
                        <a:pt x="546" y="328"/>
                      </a:lnTo>
                      <a:lnTo>
                        <a:pt x="544" y="329"/>
                      </a:lnTo>
                      <a:lnTo>
                        <a:pt x="542" y="333"/>
                      </a:lnTo>
                      <a:lnTo>
                        <a:pt x="536" y="335"/>
                      </a:lnTo>
                      <a:lnTo>
                        <a:pt x="533" y="338"/>
                      </a:lnTo>
                      <a:lnTo>
                        <a:pt x="532" y="336"/>
                      </a:lnTo>
                      <a:lnTo>
                        <a:pt x="526" y="338"/>
                      </a:lnTo>
                      <a:lnTo>
                        <a:pt x="532" y="349"/>
                      </a:lnTo>
                      <a:lnTo>
                        <a:pt x="531" y="352"/>
                      </a:lnTo>
                      <a:lnTo>
                        <a:pt x="526" y="356"/>
                      </a:lnTo>
                      <a:lnTo>
                        <a:pt x="520" y="361"/>
                      </a:lnTo>
                      <a:lnTo>
                        <a:pt x="518" y="362"/>
                      </a:lnTo>
                      <a:lnTo>
                        <a:pt x="515" y="361"/>
                      </a:lnTo>
                      <a:lnTo>
                        <a:pt x="508" y="365"/>
                      </a:lnTo>
                      <a:lnTo>
                        <a:pt x="503" y="370"/>
                      </a:lnTo>
                      <a:lnTo>
                        <a:pt x="504" y="378"/>
                      </a:lnTo>
                      <a:lnTo>
                        <a:pt x="506" y="382"/>
                      </a:lnTo>
                      <a:lnTo>
                        <a:pt x="504" y="384"/>
                      </a:lnTo>
                      <a:lnTo>
                        <a:pt x="499" y="387"/>
                      </a:lnTo>
                      <a:lnTo>
                        <a:pt x="492" y="378"/>
                      </a:lnTo>
                      <a:lnTo>
                        <a:pt x="487" y="377"/>
                      </a:lnTo>
                      <a:lnTo>
                        <a:pt x="484" y="372"/>
                      </a:lnTo>
                      <a:lnTo>
                        <a:pt x="483" y="370"/>
                      </a:lnTo>
                      <a:lnTo>
                        <a:pt x="483" y="368"/>
                      </a:lnTo>
                      <a:lnTo>
                        <a:pt x="482" y="368"/>
                      </a:lnTo>
                      <a:lnTo>
                        <a:pt x="476" y="363"/>
                      </a:lnTo>
                      <a:lnTo>
                        <a:pt x="471" y="361"/>
                      </a:lnTo>
                      <a:lnTo>
                        <a:pt x="465" y="362"/>
                      </a:lnTo>
                      <a:lnTo>
                        <a:pt x="465" y="361"/>
                      </a:lnTo>
                      <a:lnTo>
                        <a:pt x="463" y="360"/>
                      </a:lnTo>
                      <a:lnTo>
                        <a:pt x="463" y="363"/>
                      </a:lnTo>
                      <a:lnTo>
                        <a:pt x="461" y="365"/>
                      </a:lnTo>
                      <a:lnTo>
                        <a:pt x="446" y="359"/>
                      </a:lnTo>
                      <a:lnTo>
                        <a:pt x="444" y="357"/>
                      </a:lnTo>
                      <a:lnTo>
                        <a:pt x="443" y="356"/>
                      </a:lnTo>
                      <a:lnTo>
                        <a:pt x="440" y="356"/>
                      </a:lnTo>
                      <a:lnTo>
                        <a:pt x="423" y="353"/>
                      </a:lnTo>
                      <a:lnTo>
                        <a:pt x="414" y="351"/>
                      </a:lnTo>
                      <a:lnTo>
                        <a:pt x="407" y="350"/>
                      </a:lnTo>
                      <a:lnTo>
                        <a:pt x="400" y="350"/>
                      </a:lnTo>
                      <a:lnTo>
                        <a:pt x="392" y="348"/>
                      </a:lnTo>
                      <a:lnTo>
                        <a:pt x="383" y="344"/>
                      </a:lnTo>
                      <a:lnTo>
                        <a:pt x="368" y="341"/>
                      </a:lnTo>
                      <a:lnTo>
                        <a:pt x="362" y="341"/>
                      </a:lnTo>
                      <a:lnTo>
                        <a:pt x="354" y="339"/>
                      </a:lnTo>
                      <a:lnTo>
                        <a:pt x="351" y="340"/>
                      </a:lnTo>
                      <a:lnTo>
                        <a:pt x="334" y="338"/>
                      </a:lnTo>
                      <a:lnTo>
                        <a:pt x="326" y="334"/>
                      </a:lnTo>
                      <a:lnTo>
                        <a:pt x="323" y="332"/>
                      </a:lnTo>
                      <a:lnTo>
                        <a:pt x="315" y="325"/>
                      </a:lnTo>
                      <a:lnTo>
                        <a:pt x="312" y="326"/>
                      </a:lnTo>
                      <a:lnTo>
                        <a:pt x="309" y="323"/>
                      </a:lnTo>
                      <a:lnTo>
                        <a:pt x="308" y="321"/>
                      </a:lnTo>
                      <a:lnTo>
                        <a:pt x="303" y="318"/>
                      </a:lnTo>
                      <a:lnTo>
                        <a:pt x="302" y="319"/>
                      </a:lnTo>
                      <a:lnTo>
                        <a:pt x="299" y="317"/>
                      </a:lnTo>
                      <a:lnTo>
                        <a:pt x="299" y="313"/>
                      </a:lnTo>
                      <a:lnTo>
                        <a:pt x="296" y="310"/>
                      </a:lnTo>
                      <a:lnTo>
                        <a:pt x="293" y="307"/>
                      </a:lnTo>
                      <a:lnTo>
                        <a:pt x="281" y="303"/>
                      </a:lnTo>
                      <a:lnTo>
                        <a:pt x="273" y="301"/>
                      </a:lnTo>
                      <a:lnTo>
                        <a:pt x="270" y="300"/>
                      </a:lnTo>
                      <a:lnTo>
                        <a:pt x="269" y="300"/>
                      </a:lnTo>
                      <a:lnTo>
                        <a:pt x="266" y="300"/>
                      </a:lnTo>
                      <a:lnTo>
                        <a:pt x="241" y="289"/>
                      </a:lnTo>
                      <a:lnTo>
                        <a:pt x="223" y="281"/>
                      </a:lnTo>
                      <a:lnTo>
                        <a:pt x="207" y="276"/>
                      </a:lnTo>
                      <a:lnTo>
                        <a:pt x="199" y="273"/>
                      </a:lnTo>
                      <a:lnTo>
                        <a:pt x="185" y="269"/>
                      </a:lnTo>
                      <a:lnTo>
                        <a:pt x="169" y="262"/>
                      </a:lnTo>
                      <a:lnTo>
                        <a:pt x="161" y="258"/>
                      </a:lnTo>
                      <a:lnTo>
                        <a:pt x="147" y="254"/>
                      </a:lnTo>
                      <a:lnTo>
                        <a:pt x="134" y="249"/>
                      </a:lnTo>
                      <a:lnTo>
                        <a:pt x="134" y="250"/>
                      </a:lnTo>
                      <a:lnTo>
                        <a:pt x="132" y="249"/>
                      </a:lnTo>
                      <a:lnTo>
                        <a:pt x="129" y="246"/>
                      </a:lnTo>
                      <a:lnTo>
                        <a:pt x="128" y="247"/>
                      </a:lnTo>
                      <a:lnTo>
                        <a:pt x="127" y="246"/>
                      </a:lnTo>
                      <a:lnTo>
                        <a:pt x="125" y="246"/>
                      </a:lnTo>
                      <a:lnTo>
                        <a:pt x="125" y="239"/>
                      </a:lnTo>
                      <a:lnTo>
                        <a:pt x="122" y="236"/>
                      </a:lnTo>
                      <a:lnTo>
                        <a:pt x="108" y="228"/>
                      </a:lnTo>
                      <a:lnTo>
                        <a:pt x="104" y="223"/>
                      </a:lnTo>
                      <a:lnTo>
                        <a:pt x="92" y="216"/>
                      </a:lnTo>
                      <a:lnTo>
                        <a:pt x="88" y="214"/>
                      </a:lnTo>
                      <a:lnTo>
                        <a:pt x="76" y="208"/>
                      </a:lnTo>
                      <a:lnTo>
                        <a:pt x="64" y="204"/>
                      </a:lnTo>
                      <a:lnTo>
                        <a:pt x="66" y="203"/>
                      </a:lnTo>
                      <a:lnTo>
                        <a:pt x="68" y="203"/>
                      </a:lnTo>
                      <a:lnTo>
                        <a:pt x="67" y="203"/>
                      </a:lnTo>
                      <a:lnTo>
                        <a:pt x="64" y="202"/>
                      </a:lnTo>
                      <a:lnTo>
                        <a:pt x="67" y="202"/>
                      </a:lnTo>
                      <a:lnTo>
                        <a:pt x="67" y="200"/>
                      </a:lnTo>
                      <a:lnTo>
                        <a:pt x="58" y="189"/>
                      </a:lnTo>
                      <a:lnTo>
                        <a:pt x="55" y="189"/>
                      </a:lnTo>
                      <a:lnTo>
                        <a:pt x="54" y="189"/>
                      </a:lnTo>
                      <a:lnTo>
                        <a:pt x="53" y="189"/>
                      </a:lnTo>
                      <a:lnTo>
                        <a:pt x="51" y="191"/>
                      </a:lnTo>
                      <a:lnTo>
                        <a:pt x="49" y="190"/>
                      </a:lnTo>
                      <a:lnTo>
                        <a:pt x="49" y="189"/>
                      </a:lnTo>
                      <a:lnTo>
                        <a:pt x="51" y="188"/>
                      </a:lnTo>
                      <a:lnTo>
                        <a:pt x="50" y="187"/>
                      </a:lnTo>
                      <a:lnTo>
                        <a:pt x="48" y="187"/>
                      </a:lnTo>
                      <a:lnTo>
                        <a:pt x="48" y="189"/>
                      </a:lnTo>
                      <a:lnTo>
                        <a:pt x="47" y="189"/>
                      </a:lnTo>
                      <a:lnTo>
                        <a:pt x="45" y="187"/>
                      </a:lnTo>
                      <a:lnTo>
                        <a:pt x="42" y="186"/>
                      </a:lnTo>
                      <a:lnTo>
                        <a:pt x="41" y="183"/>
                      </a:lnTo>
                      <a:lnTo>
                        <a:pt x="40" y="183"/>
                      </a:lnTo>
                      <a:lnTo>
                        <a:pt x="34" y="182"/>
                      </a:lnTo>
                      <a:lnTo>
                        <a:pt x="34" y="174"/>
                      </a:lnTo>
                      <a:lnTo>
                        <a:pt x="27" y="166"/>
                      </a:lnTo>
                      <a:lnTo>
                        <a:pt x="24" y="165"/>
                      </a:lnTo>
                      <a:lnTo>
                        <a:pt x="20" y="160"/>
                      </a:lnTo>
                      <a:lnTo>
                        <a:pt x="18" y="155"/>
                      </a:lnTo>
                      <a:lnTo>
                        <a:pt x="16" y="152"/>
                      </a:lnTo>
                      <a:lnTo>
                        <a:pt x="14" y="148"/>
                      </a:lnTo>
                      <a:lnTo>
                        <a:pt x="8" y="143"/>
                      </a:lnTo>
                      <a:lnTo>
                        <a:pt x="2" y="140"/>
                      </a:lnTo>
                      <a:lnTo>
                        <a:pt x="0" y="134"/>
                      </a:lnTo>
                    </a:path>
                  </a:pathLst>
                </a:custGeom>
                <a:blipFill dpi="0" rotWithShape="1">
                  <a:blip r:embed="rId9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7" name="Freeform 130" descr="turismo_y_tecnologia">
                  <a:extLst>
                    <a:ext uri="{FF2B5EF4-FFF2-40B4-BE49-F238E27FC236}">
                      <a16:creationId xmlns:a16="http://schemas.microsoft.com/office/drawing/2014/main" id="{213D5113-FC66-774A-B97C-5E7838628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3221"/>
                  <a:ext cx="74" cy="116"/>
                </a:xfrm>
                <a:custGeom>
                  <a:avLst/>
                  <a:gdLst>
                    <a:gd name="T0" fmla="*/ 0 w 55"/>
                    <a:gd name="T1" fmla="*/ 1266 h 80"/>
                    <a:gd name="T2" fmla="*/ 30 w 55"/>
                    <a:gd name="T3" fmla="*/ 1211 h 80"/>
                    <a:gd name="T4" fmla="*/ 40 w 55"/>
                    <a:gd name="T5" fmla="*/ 1137 h 80"/>
                    <a:gd name="T6" fmla="*/ 30 w 55"/>
                    <a:gd name="T7" fmla="*/ 1079 h 80"/>
                    <a:gd name="T8" fmla="*/ 54 w 55"/>
                    <a:gd name="T9" fmla="*/ 1051 h 80"/>
                    <a:gd name="T10" fmla="*/ 140 w 55"/>
                    <a:gd name="T11" fmla="*/ 902 h 80"/>
                    <a:gd name="T12" fmla="*/ 157 w 55"/>
                    <a:gd name="T13" fmla="*/ 824 h 80"/>
                    <a:gd name="T14" fmla="*/ 188 w 55"/>
                    <a:gd name="T15" fmla="*/ 835 h 80"/>
                    <a:gd name="T16" fmla="*/ 188 w 55"/>
                    <a:gd name="T17" fmla="*/ 799 h 80"/>
                    <a:gd name="T18" fmla="*/ 211 w 55"/>
                    <a:gd name="T19" fmla="*/ 697 h 80"/>
                    <a:gd name="T20" fmla="*/ 211 w 55"/>
                    <a:gd name="T21" fmla="*/ 686 h 80"/>
                    <a:gd name="T22" fmla="*/ 239 w 55"/>
                    <a:gd name="T23" fmla="*/ 622 h 80"/>
                    <a:gd name="T24" fmla="*/ 239 w 55"/>
                    <a:gd name="T25" fmla="*/ 568 h 80"/>
                    <a:gd name="T26" fmla="*/ 239 w 55"/>
                    <a:gd name="T27" fmla="*/ 551 h 80"/>
                    <a:gd name="T28" fmla="*/ 239 w 55"/>
                    <a:gd name="T29" fmla="*/ 392 h 80"/>
                    <a:gd name="T30" fmla="*/ 277 w 55"/>
                    <a:gd name="T31" fmla="*/ 332 h 80"/>
                    <a:gd name="T32" fmla="*/ 322 w 55"/>
                    <a:gd name="T33" fmla="*/ 380 h 80"/>
                    <a:gd name="T34" fmla="*/ 340 w 55"/>
                    <a:gd name="T35" fmla="*/ 332 h 80"/>
                    <a:gd name="T36" fmla="*/ 340 w 55"/>
                    <a:gd name="T37" fmla="*/ 296 h 80"/>
                    <a:gd name="T38" fmla="*/ 367 w 55"/>
                    <a:gd name="T39" fmla="*/ 262 h 80"/>
                    <a:gd name="T40" fmla="*/ 367 w 55"/>
                    <a:gd name="T41" fmla="*/ 181 h 80"/>
                    <a:gd name="T42" fmla="*/ 409 w 55"/>
                    <a:gd name="T43" fmla="*/ 0 h 80"/>
                    <a:gd name="T44" fmla="*/ 433 w 55"/>
                    <a:gd name="T45" fmla="*/ 0 h 80"/>
                    <a:gd name="T46" fmla="*/ 433 w 55"/>
                    <a:gd name="T47" fmla="*/ 86 h 80"/>
                    <a:gd name="T48" fmla="*/ 409 w 55"/>
                    <a:gd name="T49" fmla="*/ 181 h 80"/>
                    <a:gd name="T50" fmla="*/ 409 w 55"/>
                    <a:gd name="T51" fmla="*/ 229 h 80"/>
                    <a:gd name="T52" fmla="*/ 414 w 55"/>
                    <a:gd name="T53" fmla="*/ 296 h 80"/>
                    <a:gd name="T54" fmla="*/ 457 w 55"/>
                    <a:gd name="T55" fmla="*/ 296 h 80"/>
                    <a:gd name="T56" fmla="*/ 467 w 55"/>
                    <a:gd name="T57" fmla="*/ 296 h 80"/>
                    <a:gd name="T58" fmla="*/ 534 w 55"/>
                    <a:gd name="T59" fmla="*/ 312 h 80"/>
                    <a:gd name="T60" fmla="*/ 514 w 55"/>
                    <a:gd name="T61" fmla="*/ 380 h 80"/>
                    <a:gd name="T62" fmla="*/ 534 w 55"/>
                    <a:gd name="T63" fmla="*/ 513 h 80"/>
                    <a:gd name="T64" fmla="*/ 534 w 55"/>
                    <a:gd name="T65" fmla="*/ 697 h 80"/>
                    <a:gd name="T66" fmla="*/ 534 w 55"/>
                    <a:gd name="T67" fmla="*/ 744 h 80"/>
                    <a:gd name="T68" fmla="*/ 692 w 55"/>
                    <a:gd name="T69" fmla="*/ 954 h 80"/>
                    <a:gd name="T70" fmla="*/ 712 w 55"/>
                    <a:gd name="T71" fmla="*/ 1137 h 80"/>
                    <a:gd name="T72" fmla="*/ 718 w 55"/>
                    <a:gd name="T73" fmla="*/ 1405 h 80"/>
                    <a:gd name="T74" fmla="*/ 784 w 55"/>
                    <a:gd name="T75" fmla="*/ 1524 h 80"/>
                    <a:gd name="T76" fmla="*/ 767 w 55"/>
                    <a:gd name="T77" fmla="*/ 1579 h 80"/>
                    <a:gd name="T78" fmla="*/ 718 w 55"/>
                    <a:gd name="T79" fmla="*/ 1612 h 80"/>
                    <a:gd name="T80" fmla="*/ 718 w 55"/>
                    <a:gd name="T81" fmla="*/ 1756 h 80"/>
                    <a:gd name="T82" fmla="*/ 749 w 55"/>
                    <a:gd name="T83" fmla="*/ 1836 h 80"/>
                    <a:gd name="T84" fmla="*/ 749 w 55"/>
                    <a:gd name="T85" fmla="*/ 1897 h 80"/>
                    <a:gd name="T86" fmla="*/ 665 w 55"/>
                    <a:gd name="T87" fmla="*/ 1997 h 80"/>
                    <a:gd name="T88" fmla="*/ 557 w 55"/>
                    <a:gd name="T89" fmla="*/ 2210 h 80"/>
                    <a:gd name="T90" fmla="*/ 502 w 55"/>
                    <a:gd name="T91" fmla="*/ 2250 h 80"/>
                    <a:gd name="T92" fmla="*/ 457 w 55"/>
                    <a:gd name="T93" fmla="*/ 2182 h 80"/>
                    <a:gd name="T94" fmla="*/ 409 w 55"/>
                    <a:gd name="T95" fmla="*/ 2149 h 80"/>
                    <a:gd name="T96" fmla="*/ 373 w 55"/>
                    <a:gd name="T97" fmla="*/ 2126 h 80"/>
                    <a:gd name="T98" fmla="*/ 239 w 55"/>
                    <a:gd name="T99" fmla="*/ 2092 h 80"/>
                    <a:gd name="T100" fmla="*/ 157 w 55"/>
                    <a:gd name="T101" fmla="*/ 2037 h 80"/>
                    <a:gd name="T102" fmla="*/ 132 w 55"/>
                    <a:gd name="T103" fmla="*/ 2037 h 80"/>
                    <a:gd name="T104" fmla="*/ 98 w 55"/>
                    <a:gd name="T105" fmla="*/ 1943 h 80"/>
                    <a:gd name="T106" fmla="*/ 117 w 55"/>
                    <a:gd name="T107" fmla="*/ 1878 h 80"/>
                    <a:gd name="T108" fmla="*/ 98 w 55"/>
                    <a:gd name="T109" fmla="*/ 1756 h 80"/>
                    <a:gd name="T110" fmla="*/ 117 w 55"/>
                    <a:gd name="T111" fmla="*/ 1699 h 80"/>
                    <a:gd name="T112" fmla="*/ 98 w 55"/>
                    <a:gd name="T113" fmla="*/ 1681 h 80"/>
                    <a:gd name="T114" fmla="*/ 73 w 55"/>
                    <a:gd name="T115" fmla="*/ 1681 h 80"/>
                    <a:gd name="T116" fmla="*/ 40 w 55"/>
                    <a:gd name="T117" fmla="*/ 1579 h 80"/>
                    <a:gd name="T118" fmla="*/ 0 w 55"/>
                    <a:gd name="T119" fmla="*/ 1466 h 80"/>
                    <a:gd name="T120" fmla="*/ 0 w 55"/>
                    <a:gd name="T121" fmla="*/ 1266 h 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5"/>
                    <a:gd name="T184" fmla="*/ 0 h 80"/>
                    <a:gd name="T185" fmla="*/ 55 w 55"/>
                    <a:gd name="T186" fmla="*/ 80 h 8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5" h="80">
                      <a:moveTo>
                        <a:pt x="0" y="45"/>
                      </a:moveTo>
                      <a:lnTo>
                        <a:pt x="2" y="43"/>
                      </a:lnTo>
                      <a:lnTo>
                        <a:pt x="3" y="40"/>
                      </a:lnTo>
                      <a:lnTo>
                        <a:pt x="2" y="38"/>
                      </a:lnTo>
                      <a:lnTo>
                        <a:pt x="4" y="37"/>
                      </a:lnTo>
                      <a:lnTo>
                        <a:pt x="10" y="32"/>
                      </a:lnTo>
                      <a:lnTo>
                        <a:pt x="11" y="29"/>
                      </a:lnTo>
                      <a:lnTo>
                        <a:pt x="13" y="30"/>
                      </a:lnTo>
                      <a:lnTo>
                        <a:pt x="13" y="28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2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6" y="14"/>
                      </a:lnTo>
                      <a:lnTo>
                        <a:pt x="19" y="12"/>
                      </a:lnTo>
                      <a:lnTo>
                        <a:pt x="22" y="13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5" y="9"/>
                      </a:lnTo>
                      <a:lnTo>
                        <a:pt x="25" y="6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3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lnTo>
                        <a:pt x="33" y="10"/>
                      </a:lnTo>
                      <a:lnTo>
                        <a:pt x="37" y="11"/>
                      </a:lnTo>
                      <a:lnTo>
                        <a:pt x="36" y="13"/>
                      </a:lnTo>
                      <a:lnTo>
                        <a:pt x="37" y="18"/>
                      </a:lnTo>
                      <a:lnTo>
                        <a:pt x="37" y="25"/>
                      </a:lnTo>
                      <a:lnTo>
                        <a:pt x="37" y="26"/>
                      </a:lnTo>
                      <a:lnTo>
                        <a:pt x="48" y="34"/>
                      </a:lnTo>
                      <a:lnTo>
                        <a:pt x="49" y="40"/>
                      </a:lnTo>
                      <a:lnTo>
                        <a:pt x="50" y="50"/>
                      </a:lnTo>
                      <a:lnTo>
                        <a:pt x="54" y="54"/>
                      </a:lnTo>
                      <a:lnTo>
                        <a:pt x="53" y="56"/>
                      </a:lnTo>
                      <a:lnTo>
                        <a:pt x="50" y="57"/>
                      </a:lnTo>
                      <a:lnTo>
                        <a:pt x="50" y="62"/>
                      </a:lnTo>
                      <a:lnTo>
                        <a:pt x="52" y="65"/>
                      </a:lnTo>
                      <a:lnTo>
                        <a:pt x="52" y="67"/>
                      </a:lnTo>
                      <a:lnTo>
                        <a:pt x="46" y="70"/>
                      </a:lnTo>
                      <a:lnTo>
                        <a:pt x="39" y="78"/>
                      </a:lnTo>
                      <a:lnTo>
                        <a:pt x="35" y="79"/>
                      </a:lnTo>
                      <a:lnTo>
                        <a:pt x="31" y="77"/>
                      </a:lnTo>
                      <a:lnTo>
                        <a:pt x="28" y="76"/>
                      </a:lnTo>
                      <a:lnTo>
                        <a:pt x="26" y="75"/>
                      </a:lnTo>
                      <a:lnTo>
                        <a:pt x="16" y="74"/>
                      </a:lnTo>
                      <a:lnTo>
                        <a:pt x="11" y="72"/>
                      </a:lnTo>
                      <a:lnTo>
                        <a:pt x="9" y="72"/>
                      </a:lnTo>
                      <a:lnTo>
                        <a:pt x="7" y="68"/>
                      </a:lnTo>
                      <a:lnTo>
                        <a:pt x="8" y="66"/>
                      </a:lnTo>
                      <a:lnTo>
                        <a:pt x="7" y="62"/>
                      </a:lnTo>
                      <a:lnTo>
                        <a:pt x="8" y="60"/>
                      </a:lnTo>
                      <a:lnTo>
                        <a:pt x="7" y="59"/>
                      </a:lnTo>
                      <a:lnTo>
                        <a:pt x="5" y="59"/>
                      </a:lnTo>
                      <a:lnTo>
                        <a:pt x="3" y="56"/>
                      </a:lnTo>
                      <a:lnTo>
                        <a:pt x="0" y="52"/>
                      </a:lnTo>
                      <a:lnTo>
                        <a:pt x="0" y="45"/>
                      </a:lnTo>
                    </a:path>
                  </a:pathLst>
                </a:custGeom>
                <a:blipFill dpi="0" rotWithShape="1">
                  <a:blip r:embed="rId10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8" name="Freeform 131" descr="zacatecas">
                  <a:extLst>
                    <a:ext uri="{FF2B5EF4-FFF2-40B4-BE49-F238E27FC236}">
                      <a16:creationId xmlns:a16="http://schemas.microsoft.com/office/drawing/2014/main" id="{984050D7-BE29-9D42-ABE5-CD17D6F45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1842"/>
                  <a:ext cx="952" cy="1044"/>
                </a:xfrm>
                <a:custGeom>
                  <a:avLst/>
                  <a:gdLst>
                    <a:gd name="T0" fmla="*/ 62680 w 515"/>
                    <a:gd name="T1" fmla="*/ 396 h 659"/>
                    <a:gd name="T2" fmla="*/ 68903 w 515"/>
                    <a:gd name="T3" fmla="*/ 3523 h 659"/>
                    <a:gd name="T4" fmla="*/ 59168 w 515"/>
                    <a:gd name="T5" fmla="*/ 8094 h 659"/>
                    <a:gd name="T6" fmla="*/ 40773 w 515"/>
                    <a:gd name="T7" fmla="*/ 7493 h 659"/>
                    <a:gd name="T8" fmla="*/ 27976 w 515"/>
                    <a:gd name="T9" fmla="*/ 9250 h 659"/>
                    <a:gd name="T10" fmla="*/ 17478 w 515"/>
                    <a:gd name="T11" fmla="*/ 11319 h 659"/>
                    <a:gd name="T12" fmla="*/ 16689 w 515"/>
                    <a:gd name="T13" fmla="*/ 15082 h 659"/>
                    <a:gd name="T14" fmla="*/ 6773 w 515"/>
                    <a:gd name="T15" fmla="*/ 16775 h 659"/>
                    <a:gd name="T16" fmla="*/ 3233 w 515"/>
                    <a:gd name="T17" fmla="*/ 20565 h 659"/>
                    <a:gd name="T18" fmla="*/ 6773 w 515"/>
                    <a:gd name="T19" fmla="*/ 27516 h 659"/>
                    <a:gd name="T20" fmla="*/ 12411 w 515"/>
                    <a:gd name="T21" fmla="*/ 26406 h 659"/>
                    <a:gd name="T22" fmla="*/ 19101 w 515"/>
                    <a:gd name="T23" fmla="*/ 24731 h 659"/>
                    <a:gd name="T24" fmla="*/ 16077 w 515"/>
                    <a:gd name="T25" fmla="*/ 26973 h 659"/>
                    <a:gd name="T26" fmla="*/ 19620 w 515"/>
                    <a:gd name="T27" fmla="*/ 28597 h 659"/>
                    <a:gd name="T28" fmla="*/ 26479 w 515"/>
                    <a:gd name="T29" fmla="*/ 27299 h 659"/>
                    <a:gd name="T30" fmla="*/ 27288 w 515"/>
                    <a:gd name="T31" fmla="*/ 30682 h 659"/>
                    <a:gd name="T32" fmla="*/ 36505 w 515"/>
                    <a:gd name="T33" fmla="*/ 28041 h 659"/>
                    <a:gd name="T34" fmla="*/ 41897 w 515"/>
                    <a:gd name="T35" fmla="*/ 30094 h 659"/>
                    <a:gd name="T36" fmla="*/ 37390 w 515"/>
                    <a:gd name="T37" fmla="*/ 32606 h 659"/>
                    <a:gd name="T38" fmla="*/ 28257 w 515"/>
                    <a:gd name="T39" fmla="*/ 33877 h 659"/>
                    <a:gd name="T40" fmla="*/ 25212 w 515"/>
                    <a:gd name="T41" fmla="*/ 35580 h 659"/>
                    <a:gd name="T42" fmla="*/ 19898 w 515"/>
                    <a:gd name="T43" fmla="*/ 37852 h 659"/>
                    <a:gd name="T44" fmla="*/ 28773 w 515"/>
                    <a:gd name="T45" fmla="*/ 40154 h 659"/>
                    <a:gd name="T46" fmla="*/ 39222 w 515"/>
                    <a:gd name="T47" fmla="*/ 41099 h 659"/>
                    <a:gd name="T48" fmla="*/ 44570 w 515"/>
                    <a:gd name="T49" fmla="*/ 40862 h 659"/>
                    <a:gd name="T50" fmla="*/ 46086 w 515"/>
                    <a:gd name="T51" fmla="*/ 40754 h 659"/>
                    <a:gd name="T52" fmla="*/ 57699 w 515"/>
                    <a:gd name="T53" fmla="*/ 39526 h 659"/>
                    <a:gd name="T54" fmla="*/ 63797 w 515"/>
                    <a:gd name="T55" fmla="*/ 38289 h 659"/>
                    <a:gd name="T56" fmla="*/ 61207 w 515"/>
                    <a:gd name="T57" fmla="*/ 34845 h 659"/>
                    <a:gd name="T58" fmla="*/ 58497 w 515"/>
                    <a:gd name="T59" fmla="*/ 33685 h 659"/>
                    <a:gd name="T60" fmla="*/ 59958 w 515"/>
                    <a:gd name="T61" fmla="*/ 29715 h 659"/>
                    <a:gd name="T62" fmla="*/ 73361 w 515"/>
                    <a:gd name="T63" fmla="*/ 28041 h 659"/>
                    <a:gd name="T64" fmla="*/ 83992 w 515"/>
                    <a:gd name="T65" fmla="*/ 27093 h 659"/>
                    <a:gd name="T66" fmla="*/ 89444 w 515"/>
                    <a:gd name="T67" fmla="*/ 28850 h 659"/>
                    <a:gd name="T68" fmla="*/ 98320 w 515"/>
                    <a:gd name="T69" fmla="*/ 30902 h 659"/>
                    <a:gd name="T70" fmla="*/ 111364 w 515"/>
                    <a:gd name="T71" fmla="*/ 33014 h 659"/>
                    <a:gd name="T72" fmla="*/ 113708 w 515"/>
                    <a:gd name="T73" fmla="*/ 28202 h 659"/>
                    <a:gd name="T74" fmla="*/ 115673 w 515"/>
                    <a:gd name="T75" fmla="*/ 26704 h 659"/>
                    <a:gd name="T76" fmla="*/ 102380 w 515"/>
                    <a:gd name="T77" fmla="*/ 26222 h 659"/>
                    <a:gd name="T78" fmla="*/ 94756 w 515"/>
                    <a:gd name="T79" fmla="*/ 26146 h 659"/>
                    <a:gd name="T80" fmla="*/ 88497 w 515"/>
                    <a:gd name="T81" fmla="*/ 24848 h 659"/>
                    <a:gd name="T82" fmla="*/ 79369 w 515"/>
                    <a:gd name="T83" fmla="*/ 21724 h 659"/>
                    <a:gd name="T84" fmla="*/ 78676 w 515"/>
                    <a:gd name="T85" fmla="*/ 18946 h 659"/>
                    <a:gd name="T86" fmla="*/ 91453 w 515"/>
                    <a:gd name="T87" fmla="*/ 17316 h 659"/>
                    <a:gd name="T88" fmla="*/ 104578 w 515"/>
                    <a:gd name="T89" fmla="*/ 15039 h 659"/>
                    <a:gd name="T90" fmla="*/ 114920 w 515"/>
                    <a:gd name="T91" fmla="*/ 11495 h 659"/>
                    <a:gd name="T92" fmla="*/ 120983 w 515"/>
                    <a:gd name="T93" fmla="*/ 8411 h 659"/>
                    <a:gd name="T94" fmla="*/ 120983 w 515"/>
                    <a:gd name="T95" fmla="*/ 5486 h 659"/>
                    <a:gd name="T96" fmla="*/ 112911 w 515"/>
                    <a:gd name="T97" fmla="*/ 3130 h 659"/>
                    <a:gd name="T98" fmla="*/ 100757 w 515"/>
                    <a:gd name="T99" fmla="*/ 2387 h 659"/>
                    <a:gd name="T100" fmla="*/ 92405 w 515"/>
                    <a:gd name="T101" fmla="*/ 1156 h 659"/>
                    <a:gd name="T102" fmla="*/ 75177 w 515"/>
                    <a:gd name="T103" fmla="*/ 0 h 65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15"/>
                    <a:gd name="T157" fmla="*/ 0 h 659"/>
                    <a:gd name="T158" fmla="*/ 515 w 515"/>
                    <a:gd name="T159" fmla="*/ 659 h 65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15" h="659">
                      <a:moveTo>
                        <a:pt x="298" y="0"/>
                      </a:moveTo>
                      <a:cubicBezTo>
                        <a:pt x="281" y="1"/>
                        <a:pt x="266" y="4"/>
                        <a:pt x="249" y="6"/>
                      </a:cubicBezTo>
                      <a:cubicBezTo>
                        <a:pt x="241" y="19"/>
                        <a:pt x="250" y="30"/>
                        <a:pt x="261" y="36"/>
                      </a:cubicBezTo>
                      <a:cubicBezTo>
                        <a:pt x="265" y="43"/>
                        <a:pt x="269" y="49"/>
                        <a:pt x="273" y="56"/>
                      </a:cubicBezTo>
                      <a:cubicBezTo>
                        <a:pt x="274" y="68"/>
                        <a:pt x="275" y="78"/>
                        <a:pt x="279" y="89"/>
                      </a:cubicBezTo>
                      <a:cubicBezTo>
                        <a:pt x="276" y="131"/>
                        <a:pt x="278" y="126"/>
                        <a:pt x="235" y="129"/>
                      </a:cubicBezTo>
                      <a:cubicBezTo>
                        <a:pt x="216" y="128"/>
                        <a:pt x="213" y="127"/>
                        <a:pt x="199" y="125"/>
                      </a:cubicBezTo>
                      <a:cubicBezTo>
                        <a:pt x="188" y="120"/>
                        <a:pt x="174" y="120"/>
                        <a:pt x="162" y="119"/>
                      </a:cubicBezTo>
                      <a:cubicBezTo>
                        <a:pt x="150" y="116"/>
                        <a:pt x="145" y="116"/>
                        <a:pt x="132" y="117"/>
                      </a:cubicBezTo>
                      <a:cubicBezTo>
                        <a:pt x="125" y="134"/>
                        <a:pt x="126" y="136"/>
                        <a:pt x="111" y="147"/>
                      </a:cubicBezTo>
                      <a:cubicBezTo>
                        <a:pt x="105" y="162"/>
                        <a:pt x="101" y="172"/>
                        <a:pt x="84" y="174"/>
                      </a:cubicBezTo>
                      <a:cubicBezTo>
                        <a:pt x="78" y="176"/>
                        <a:pt x="74" y="176"/>
                        <a:pt x="69" y="180"/>
                      </a:cubicBezTo>
                      <a:cubicBezTo>
                        <a:pt x="63" y="189"/>
                        <a:pt x="63" y="198"/>
                        <a:pt x="61" y="209"/>
                      </a:cubicBezTo>
                      <a:cubicBezTo>
                        <a:pt x="62" y="220"/>
                        <a:pt x="61" y="230"/>
                        <a:pt x="66" y="240"/>
                      </a:cubicBezTo>
                      <a:cubicBezTo>
                        <a:pt x="39" y="244"/>
                        <a:pt x="55" y="245"/>
                        <a:pt x="40" y="258"/>
                      </a:cubicBezTo>
                      <a:cubicBezTo>
                        <a:pt x="36" y="262"/>
                        <a:pt x="31" y="263"/>
                        <a:pt x="27" y="267"/>
                      </a:cubicBezTo>
                      <a:cubicBezTo>
                        <a:pt x="24" y="274"/>
                        <a:pt x="21" y="280"/>
                        <a:pt x="19" y="287"/>
                      </a:cubicBezTo>
                      <a:cubicBezTo>
                        <a:pt x="18" y="318"/>
                        <a:pt x="21" y="310"/>
                        <a:pt x="13" y="327"/>
                      </a:cubicBezTo>
                      <a:cubicBezTo>
                        <a:pt x="8" y="354"/>
                        <a:pt x="10" y="322"/>
                        <a:pt x="9" y="390"/>
                      </a:cubicBezTo>
                      <a:cubicBezTo>
                        <a:pt x="10" y="425"/>
                        <a:pt x="0" y="433"/>
                        <a:pt x="27" y="438"/>
                      </a:cubicBezTo>
                      <a:cubicBezTo>
                        <a:pt x="36" y="437"/>
                        <a:pt x="54" y="434"/>
                        <a:pt x="54" y="434"/>
                      </a:cubicBezTo>
                      <a:cubicBezTo>
                        <a:pt x="55" y="427"/>
                        <a:pt x="52" y="426"/>
                        <a:pt x="49" y="420"/>
                      </a:cubicBezTo>
                      <a:cubicBezTo>
                        <a:pt x="47" y="409"/>
                        <a:pt x="38" y="392"/>
                        <a:pt x="54" y="389"/>
                      </a:cubicBezTo>
                      <a:cubicBezTo>
                        <a:pt x="61" y="390"/>
                        <a:pt x="69" y="392"/>
                        <a:pt x="76" y="393"/>
                      </a:cubicBezTo>
                      <a:cubicBezTo>
                        <a:pt x="89" y="398"/>
                        <a:pt x="82" y="406"/>
                        <a:pt x="73" y="411"/>
                      </a:cubicBezTo>
                      <a:cubicBezTo>
                        <a:pt x="69" y="417"/>
                        <a:pt x="67" y="423"/>
                        <a:pt x="64" y="429"/>
                      </a:cubicBezTo>
                      <a:cubicBezTo>
                        <a:pt x="66" y="441"/>
                        <a:pt x="64" y="458"/>
                        <a:pt x="72" y="468"/>
                      </a:cubicBezTo>
                      <a:cubicBezTo>
                        <a:pt x="75" y="464"/>
                        <a:pt x="76" y="460"/>
                        <a:pt x="78" y="455"/>
                      </a:cubicBezTo>
                      <a:cubicBezTo>
                        <a:pt x="80" y="444"/>
                        <a:pt x="80" y="433"/>
                        <a:pt x="84" y="422"/>
                      </a:cubicBezTo>
                      <a:cubicBezTo>
                        <a:pt x="97" y="423"/>
                        <a:pt x="100" y="423"/>
                        <a:pt x="105" y="434"/>
                      </a:cubicBezTo>
                      <a:cubicBezTo>
                        <a:pt x="103" y="443"/>
                        <a:pt x="102" y="446"/>
                        <a:pt x="97" y="453"/>
                      </a:cubicBezTo>
                      <a:cubicBezTo>
                        <a:pt x="94" y="470"/>
                        <a:pt x="91" y="482"/>
                        <a:pt x="108" y="488"/>
                      </a:cubicBezTo>
                      <a:cubicBezTo>
                        <a:pt x="124" y="485"/>
                        <a:pt x="120" y="485"/>
                        <a:pt x="126" y="473"/>
                      </a:cubicBezTo>
                      <a:cubicBezTo>
                        <a:pt x="128" y="456"/>
                        <a:pt x="127" y="448"/>
                        <a:pt x="145" y="446"/>
                      </a:cubicBezTo>
                      <a:cubicBezTo>
                        <a:pt x="161" y="447"/>
                        <a:pt x="167" y="447"/>
                        <a:pt x="175" y="461"/>
                      </a:cubicBezTo>
                      <a:cubicBezTo>
                        <a:pt x="174" y="471"/>
                        <a:pt x="174" y="474"/>
                        <a:pt x="166" y="479"/>
                      </a:cubicBezTo>
                      <a:cubicBezTo>
                        <a:pt x="163" y="483"/>
                        <a:pt x="162" y="487"/>
                        <a:pt x="160" y="492"/>
                      </a:cubicBezTo>
                      <a:cubicBezTo>
                        <a:pt x="157" y="513"/>
                        <a:pt x="164" y="516"/>
                        <a:pt x="148" y="519"/>
                      </a:cubicBezTo>
                      <a:cubicBezTo>
                        <a:pt x="140" y="523"/>
                        <a:pt x="135" y="529"/>
                        <a:pt x="127" y="534"/>
                      </a:cubicBezTo>
                      <a:cubicBezTo>
                        <a:pt x="122" y="541"/>
                        <a:pt x="120" y="540"/>
                        <a:pt x="112" y="539"/>
                      </a:cubicBezTo>
                      <a:cubicBezTo>
                        <a:pt x="102" y="534"/>
                        <a:pt x="105" y="547"/>
                        <a:pt x="108" y="552"/>
                      </a:cubicBezTo>
                      <a:cubicBezTo>
                        <a:pt x="105" y="557"/>
                        <a:pt x="102" y="561"/>
                        <a:pt x="100" y="566"/>
                      </a:cubicBezTo>
                      <a:cubicBezTo>
                        <a:pt x="99" y="580"/>
                        <a:pt x="102" y="586"/>
                        <a:pt x="88" y="588"/>
                      </a:cubicBezTo>
                      <a:cubicBezTo>
                        <a:pt x="80" y="598"/>
                        <a:pt x="82" y="593"/>
                        <a:pt x="79" y="602"/>
                      </a:cubicBezTo>
                      <a:cubicBezTo>
                        <a:pt x="77" y="626"/>
                        <a:pt x="69" y="626"/>
                        <a:pt x="97" y="629"/>
                      </a:cubicBezTo>
                      <a:cubicBezTo>
                        <a:pt x="101" y="636"/>
                        <a:pt x="106" y="638"/>
                        <a:pt x="114" y="639"/>
                      </a:cubicBezTo>
                      <a:cubicBezTo>
                        <a:pt x="120" y="642"/>
                        <a:pt x="128" y="644"/>
                        <a:pt x="135" y="645"/>
                      </a:cubicBezTo>
                      <a:cubicBezTo>
                        <a:pt x="143" y="649"/>
                        <a:pt x="147" y="653"/>
                        <a:pt x="156" y="654"/>
                      </a:cubicBezTo>
                      <a:cubicBezTo>
                        <a:pt x="163" y="653"/>
                        <a:pt x="167" y="652"/>
                        <a:pt x="172" y="648"/>
                      </a:cubicBezTo>
                      <a:cubicBezTo>
                        <a:pt x="174" y="649"/>
                        <a:pt x="176" y="651"/>
                        <a:pt x="177" y="650"/>
                      </a:cubicBezTo>
                      <a:cubicBezTo>
                        <a:pt x="178" y="648"/>
                        <a:pt x="172" y="646"/>
                        <a:pt x="174" y="645"/>
                      </a:cubicBezTo>
                      <a:cubicBezTo>
                        <a:pt x="177" y="644"/>
                        <a:pt x="180" y="647"/>
                        <a:pt x="183" y="648"/>
                      </a:cubicBezTo>
                      <a:cubicBezTo>
                        <a:pt x="185" y="659"/>
                        <a:pt x="187" y="635"/>
                        <a:pt x="193" y="629"/>
                      </a:cubicBezTo>
                      <a:cubicBezTo>
                        <a:pt x="203" y="630"/>
                        <a:pt x="220" y="631"/>
                        <a:pt x="229" y="629"/>
                      </a:cubicBezTo>
                      <a:cubicBezTo>
                        <a:pt x="233" y="628"/>
                        <a:pt x="236" y="621"/>
                        <a:pt x="243" y="620"/>
                      </a:cubicBezTo>
                      <a:cubicBezTo>
                        <a:pt x="250" y="617"/>
                        <a:pt x="252" y="617"/>
                        <a:pt x="253" y="609"/>
                      </a:cubicBezTo>
                      <a:cubicBezTo>
                        <a:pt x="252" y="598"/>
                        <a:pt x="252" y="591"/>
                        <a:pt x="243" y="584"/>
                      </a:cubicBezTo>
                      <a:cubicBezTo>
                        <a:pt x="236" y="572"/>
                        <a:pt x="237" y="566"/>
                        <a:pt x="243" y="554"/>
                      </a:cubicBezTo>
                      <a:cubicBezTo>
                        <a:pt x="244" y="549"/>
                        <a:pt x="245" y="548"/>
                        <a:pt x="241" y="543"/>
                      </a:cubicBezTo>
                      <a:cubicBezTo>
                        <a:pt x="238" y="540"/>
                        <a:pt x="232" y="536"/>
                        <a:pt x="232" y="536"/>
                      </a:cubicBezTo>
                      <a:cubicBezTo>
                        <a:pt x="228" y="529"/>
                        <a:pt x="226" y="524"/>
                        <a:pt x="223" y="516"/>
                      </a:cubicBezTo>
                      <a:cubicBezTo>
                        <a:pt x="225" y="502"/>
                        <a:pt x="226" y="482"/>
                        <a:pt x="238" y="473"/>
                      </a:cubicBezTo>
                      <a:cubicBezTo>
                        <a:pt x="245" y="461"/>
                        <a:pt x="262" y="454"/>
                        <a:pt x="276" y="452"/>
                      </a:cubicBezTo>
                      <a:cubicBezTo>
                        <a:pt x="281" y="449"/>
                        <a:pt x="286" y="449"/>
                        <a:pt x="291" y="446"/>
                      </a:cubicBezTo>
                      <a:cubicBezTo>
                        <a:pt x="298" y="442"/>
                        <a:pt x="301" y="436"/>
                        <a:pt x="309" y="434"/>
                      </a:cubicBezTo>
                      <a:cubicBezTo>
                        <a:pt x="318" y="427"/>
                        <a:pt x="320" y="429"/>
                        <a:pt x="333" y="431"/>
                      </a:cubicBezTo>
                      <a:cubicBezTo>
                        <a:pt x="335" y="438"/>
                        <a:pt x="340" y="447"/>
                        <a:pt x="346" y="452"/>
                      </a:cubicBezTo>
                      <a:cubicBezTo>
                        <a:pt x="349" y="455"/>
                        <a:pt x="355" y="459"/>
                        <a:pt x="355" y="459"/>
                      </a:cubicBezTo>
                      <a:cubicBezTo>
                        <a:pt x="359" y="466"/>
                        <a:pt x="367" y="469"/>
                        <a:pt x="373" y="474"/>
                      </a:cubicBezTo>
                      <a:cubicBezTo>
                        <a:pt x="380" y="480"/>
                        <a:pt x="383" y="487"/>
                        <a:pt x="390" y="492"/>
                      </a:cubicBezTo>
                      <a:cubicBezTo>
                        <a:pt x="398" y="505"/>
                        <a:pt x="410" y="519"/>
                        <a:pt x="426" y="522"/>
                      </a:cubicBezTo>
                      <a:cubicBezTo>
                        <a:pt x="431" y="531"/>
                        <a:pt x="434" y="531"/>
                        <a:pt x="442" y="525"/>
                      </a:cubicBezTo>
                      <a:cubicBezTo>
                        <a:pt x="447" y="515"/>
                        <a:pt x="451" y="507"/>
                        <a:pt x="456" y="497"/>
                      </a:cubicBezTo>
                      <a:cubicBezTo>
                        <a:pt x="459" y="482"/>
                        <a:pt x="464" y="460"/>
                        <a:pt x="451" y="449"/>
                      </a:cubicBezTo>
                      <a:cubicBezTo>
                        <a:pt x="450" y="443"/>
                        <a:pt x="445" y="438"/>
                        <a:pt x="450" y="432"/>
                      </a:cubicBezTo>
                      <a:cubicBezTo>
                        <a:pt x="452" y="429"/>
                        <a:pt x="459" y="425"/>
                        <a:pt x="459" y="425"/>
                      </a:cubicBezTo>
                      <a:cubicBezTo>
                        <a:pt x="462" y="408"/>
                        <a:pt x="454" y="389"/>
                        <a:pt x="436" y="386"/>
                      </a:cubicBezTo>
                      <a:cubicBezTo>
                        <a:pt x="422" y="393"/>
                        <a:pt x="426" y="413"/>
                        <a:pt x="406" y="417"/>
                      </a:cubicBezTo>
                      <a:cubicBezTo>
                        <a:pt x="400" y="416"/>
                        <a:pt x="396" y="413"/>
                        <a:pt x="390" y="416"/>
                      </a:cubicBezTo>
                      <a:cubicBezTo>
                        <a:pt x="386" y="431"/>
                        <a:pt x="384" y="418"/>
                        <a:pt x="376" y="416"/>
                      </a:cubicBezTo>
                      <a:cubicBezTo>
                        <a:pt x="369" y="412"/>
                        <a:pt x="373" y="408"/>
                        <a:pt x="369" y="402"/>
                      </a:cubicBezTo>
                      <a:cubicBezTo>
                        <a:pt x="365" y="396"/>
                        <a:pt x="357" y="396"/>
                        <a:pt x="351" y="395"/>
                      </a:cubicBezTo>
                      <a:cubicBezTo>
                        <a:pt x="340" y="391"/>
                        <a:pt x="330" y="384"/>
                        <a:pt x="321" y="377"/>
                      </a:cubicBezTo>
                      <a:cubicBezTo>
                        <a:pt x="315" y="367"/>
                        <a:pt x="317" y="356"/>
                        <a:pt x="315" y="345"/>
                      </a:cubicBezTo>
                      <a:cubicBezTo>
                        <a:pt x="313" y="332"/>
                        <a:pt x="304" y="321"/>
                        <a:pt x="298" y="309"/>
                      </a:cubicBezTo>
                      <a:cubicBezTo>
                        <a:pt x="303" y="305"/>
                        <a:pt x="306" y="303"/>
                        <a:pt x="312" y="302"/>
                      </a:cubicBezTo>
                      <a:cubicBezTo>
                        <a:pt x="319" y="297"/>
                        <a:pt x="327" y="292"/>
                        <a:pt x="336" y="290"/>
                      </a:cubicBezTo>
                      <a:cubicBezTo>
                        <a:pt x="344" y="284"/>
                        <a:pt x="353" y="277"/>
                        <a:pt x="363" y="275"/>
                      </a:cubicBezTo>
                      <a:cubicBezTo>
                        <a:pt x="369" y="272"/>
                        <a:pt x="377" y="270"/>
                        <a:pt x="384" y="269"/>
                      </a:cubicBezTo>
                      <a:cubicBezTo>
                        <a:pt x="387" y="263"/>
                        <a:pt x="409" y="243"/>
                        <a:pt x="415" y="239"/>
                      </a:cubicBezTo>
                      <a:cubicBezTo>
                        <a:pt x="422" y="227"/>
                        <a:pt x="432" y="207"/>
                        <a:pt x="444" y="200"/>
                      </a:cubicBezTo>
                      <a:cubicBezTo>
                        <a:pt x="448" y="194"/>
                        <a:pt x="452" y="189"/>
                        <a:pt x="456" y="183"/>
                      </a:cubicBezTo>
                      <a:cubicBezTo>
                        <a:pt x="457" y="166"/>
                        <a:pt x="451" y="148"/>
                        <a:pt x="471" y="146"/>
                      </a:cubicBezTo>
                      <a:cubicBezTo>
                        <a:pt x="476" y="142"/>
                        <a:pt x="477" y="139"/>
                        <a:pt x="480" y="134"/>
                      </a:cubicBezTo>
                      <a:cubicBezTo>
                        <a:pt x="482" y="125"/>
                        <a:pt x="496" y="110"/>
                        <a:pt x="504" y="104"/>
                      </a:cubicBezTo>
                      <a:cubicBezTo>
                        <a:pt x="515" y="85"/>
                        <a:pt x="500" y="89"/>
                        <a:pt x="480" y="87"/>
                      </a:cubicBezTo>
                      <a:cubicBezTo>
                        <a:pt x="470" y="85"/>
                        <a:pt x="466" y="73"/>
                        <a:pt x="460" y="65"/>
                      </a:cubicBezTo>
                      <a:cubicBezTo>
                        <a:pt x="459" y="58"/>
                        <a:pt x="455" y="51"/>
                        <a:pt x="448" y="50"/>
                      </a:cubicBezTo>
                      <a:cubicBezTo>
                        <a:pt x="441" y="47"/>
                        <a:pt x="437" y="47"/>
                        <a:pt x="429" y="48"/>
                      </a:cubicBezTo>
                      <a:cubicBezTo>
                        <a:pt x="410" y="53"/>
                        <a:pt x="408" y="53"/>
                        <a:pt x="400" y="38"/>
                      </a:cubicBezTo>
                      <a:cubicBezTo>
                        <a:pt x="398" y="30"/>
                        <a:pt x="394" y="32"/>
                        <a:pt x="387" y="30"/>
                      </a:cubicBezTo>
                      <a:cubicBezTo>
                        <a:pt x="383" y="22"/>
                        <a:pt x="376" y="20"/>
                        <a:pt x="367" y="18"/>
                      </a:cubicBezTo>
                      <a:cubicBezTo>
                        <a:pt x="353" y="11"/>
                        <a:pt x="341" y="6"/>
                        <a:pt x="325" y="5"/>
                      </a:cubicBezTo>
                      <a:cubicBezTo>
                        <a:pt x="316" y="2"/>
                        <a:pt x="307" y="0"/>
                        <a:pt x="298" y="0"/>
                      </a:cubicBezTo>
                      <a:close/>
                    </a:path>
                  </a:pathLst>
                </a:custGeom>
                <a:blipFill dpi="0" rotWithShape="1">
                  <a:blip r:embed="rId11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199" name="Freeform 132" descr="puebla">
                  <a:extLst>
                    <a:ext uri="{FF2B5EF4-FFF2-40B4-BE49-F238E27FC236}">
                      <a16:creationId xmlns:a16="http://schemas.microsoft.com/office/drawing/2014/main" id="{10E86B28-C45B-F948-A9C4-7677F8DC7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1" y="2918"/>
                  <a:ext cx="460" cy="676"/>
                </a:xfrm>
                <a:custGeom>
                  <a:avLst/>
                  <a:gdLst>
                    <a:gd name="T0" fmla="*/ 259 w 341"/>
                    <a:gd name="T1" fmla="*/ 10919 h 466"/>
                    <a:gd name="T2" fmla="*/ 590 w 341"/>
                    <a:gd name="T3" fmla="*/ 10478 h 466"/>
                    <a:gd name="T4" fmla="*/ 857 w 341"/>
                    <a:gd name="T5" fmla="*/ 10356 h 466"/>
                    <a:gd name="T6" fmla="*/ 919 w 341"/>
                    <a:gd name="T7" fmla="*/ 9905 h 466"/>
                    <a:gd name="T8" fmla="*/ 938 w 341"/>
                    <a:gd name="T9" fmla="*/ 9539 h 466"/>
                    <a:gd name="T10" fmla="*/ 970 w 341"/>
                    <a:gd name="T11" fmla="*/ 8975 h 466"/>
                    <a:gd name="T12" fmla="*/ 1018 w 341"/>
                    <a:gd name="T13" fmla="*/ 8353 h 466"/>
                    <a:gd name="T14" fmla="*/ 1074 w 341"/>
                    <a:gd name="T15" fmla="*/ 7081 h 466"/>
                    <a:gd name="T16" fmla="*/ 1357 w 341"/>
                    <a:gd name="T17" fmla="*/ 6056 h 466"/>
                    <a:gd name="T18" fmla="*/ 1566 w 341"/>
                    <a:gd name="T19" fmla="*/ 6693 h 466"/>
                    <a:gd name="T20" fmla="*/ 1936 w 341"/>
                    <a:gd name="T21" fmla="*/ 7439 h 466"/>
                    <a:gd name="T22" fmla="*/ 2301 w 341"/>
                    <a:gd name="T23" fmla="*/ 7314 h 466"/>
                    <a:gd name="T24" fmla="*/ 2587 w 341"/>
                    <a:gd name="T25" fmla="*/ 7439 h 466"/>
                    <a:gd name="T26" fmla="*/ 2791 w 341"/>
                    <a:gd name="T27" fmla="*/ 6959 h 466"/>
                    <a:gd name="T28" fmla="*/ 3171 w 341"/>
                    <a:gd name="T29" fmla="*/ 6954 h 466"/>
                    <a:gd name="T30" fmla="*/ 3049 w 341"/>
                    <a:gd name="T31" fmla="*/ 6515 h 466"/>
                    <a:gd name="T32" fmla="*/ 2752 w 341"/>
                    <a:gd name="T33" fmla="*/ 6183 h 466"/>
                    <a:gd name="T34" fmla="*/ 2602 w 341"/>
                    <a:gd name="T35" fmla="*/ 5691 h 466"/>
                    <a:gd name="T36" fmla="*/ 2327 w 341"/>
                    <a:gd name="T37" fmla="*/ 5372 h 466"/>
                    <a:gd name="T38" fmla="*/ 2103 w 341"/>
                    <a:gd name="T39" fmla="*/ 4979 h 466"/>
                    <a:gd name="T40" fmla="*/ 2260 w 341"/>
                    <a:gd name="T41" fmla="*/ 3535 h 466"/>
                    <a:gd name="T42" fmla="*/ 2162 w 341"/>
                    <a:gd name="T43" fmla="*/ 2647 h 466"/>
                    <a:gd name="T44" fmla="*/ 2280 w 341"/>
                    <a:gd name="T45" fmla="*/ 2396 h 466"/>
                    <a:gd name="T46" fmla="*/ 2791 w 341"/>
                    <a:gd name="T47" fmla="*/ 1430 h 466"/>
                    <a:gd name="T48" fmla="*/ 2827 w 341"/>
                    <a:gd name="T49" fmla="*/ 392 h 466"/>
                    <a:gd name="T50" fmla="*/ 3213 w 341"/>
                    <a:gd name="T51" fmla="*/ 86 h 466"/>
                    <a:gd name="T52" fmla="*/ 3390 w 341"/>
                    <a:gd name="T53" fmla="*/ 873 h 466"/>
                    <a:gd name="T54" fmla="*/ 3712 w 341"/>
                    <a:gd name="T55" fmla="*/ 1570 h 466"/>
                    <a:gd name="T56" fmla="*/ 3390 w 341"/>
                    <a:gd name="T57" fmla="*/ 1736 h 466"/>
                    <a:gd name="T58" fmla="*/ 3390 w 341"/>
                    <a:gd name="T59" fmla="*/ 3305 h 466"/>
                    <a:gd name="T60" fmla="*/ 3650 w 341"/>
                    <a:gd name="T61" fmla="*/ 3535 h 466"/>
                    <a:gd name="T62" fmla="*/ 3934 w 341"/>
                    <a:gd name="T63" fmla="*/ 2975 h 466"/>
                    <a:gd name="T64" fmla="*/ 4145 w 341"/>
                    <a:gd name="T65" fmla="*/ 3212 h 466"/>
                    <a:gd name="T66" fmla="*/ 4468 w 341"/>
                    <a:gd name="T67" fmla="*/ 3725 h 466"/>
                    <a:gd name="T68" fmla="*/ 4198 w 341"/>
                    <a:gd name="T69" fmla="*/ 4316 h 466"/>
                    <a:gd name="T70" fmla="*/ 3954 w 341"/>
                    <a:gd name="T71" fmla="*/ 5691 h 466"/>
                    <a:gd name="T72" fmla="*/ 3863 w 341"/>
                    <a:gd name="T73" fmla="*/ 6183 h 466"/>
                    <a:gd name="T74" fmla="*/ 3904 w 341"/>
                    <a:gd name="T75" fmla="*/ 6693 h 466"/>
                    <a:gd name="T76" fmla="*/ 4264 w 341"/>
                    <a:gd name="T77" fmla="*/ 6959 h 466"/>
                    <a:gd name="T78" fmla="*/ 4689 w 341"/>
                    <a:gd name="T79" fmla="*/ 7260 h 466"/>
                    <a:gd name="T80" fmla="*/ 4213 w 341"/>
                    <a:gd name="T81" fmla="*/ 7761 h 466"/>
                    <a:gd name="T82" fmla="*/ 3984 w 341"/>
                    <a:gd name="T83" fmla="*/ 8881 h 466"/>
                    <a:gd name="T84" fmla="*/ 3765 w 341"/>
                    <a:gd name="T85" fmla="*/ 9354 h 466"/>
                    <a:gd name="T86" fmla="*/ 4079 w 341"/>
                    <a:gd name="T87" fmla="*/ 9924 h 466"/>
                    <a:gd name="T88" fmla="*/ 4264 w 341"/>
                    <a:gd name="T89" fmla="*/ 10548 h 466"/>
                    <a:gd name="T90" fmla="*/ 4546 w 341"/>
                    <a:gd name="T91" fmla="*/ 10791 h 466"/>
                    <a:gd name="T92" fmla="*/ 4957 w 341"/>
                    <a:gd name="T93" fmla="*/ 10938 h 466"/>
                    <a:gd name="T94" fmla="*/ 4802 w 341"/>
                    <a:gd name="T95" fmla="*/ 11617 h 466"/>
                    <a:gd name="T96" fmla="*/ 4354 w 341"/>
                    <a:gd name="T97" fmla="*/ 12000 h 466"/>
                    <a:gd name="T98" fmla="*/ 3917 w 341"/>
                    <a:gd name="T99" fmla="*/ 11917 h 466"/>
                    <a:gd name="T100" fmla="*/ 3510 w 341"/>
                    <a:gd name="T101" fmla="*/ 12449 h 466"/>
                    <a:gd name="T102" fmla="*/ 3390 w 341"/>
                    <a:gd name="T103" fmla="*/ 12390 h 466"/>
                    <a:gd name="T104" fmla="*/ 3055 w 341"/>
                    <a:gd name="T105" fmla="*/ 11829 h 466"/>
                    <a:gd name="T106" fmla="*/ 2764 w 341"/>
                    <a:gd name="T107" fmla="*/ 11524 h 466"/>
                    <a:gd name="T108" fmla="*/ 2699 w 341"/>
                    <a:gd name="T109" fmla="*/ 12612 h 466"/>
                    <a:gd name="T110" fmla="*/ 2398 w 341"/>
                    <a:gd name="T111" fmla="*/ 12834 h 466"/>
                    <a:gd name="T112" fmla="*/ 1894 w 341"/>
                    <a:gd name="T113" fmla="*/ 12693 h 466"/>
                    <a:gd name="T114" fmla="*/ 1626 w 341"/>
                    <a:gd name="T115" fmla="*/ 13053 h 466"/>
                    <a:gd name="T116" fmla="*/ 1422 w 341"/>
                    <a:gd name="T117" fmla="*/ 12962 h 466"/>
                    <a:gd name="T118" fmla="*/ 970 w 341"/>
                    <a:gd name="T119" fmla="*/ 12693 h 466"/>
                    <a:gd name="T120" fmla="*/ 541 w 341"/>
                    <a:gd name="T121" fmla="*/ 12049 h 466"/>
                    <a:gd name="T122" fmla="*/ 192 w 341"/>
                    <a:gd name="T123" fmla="*/ 11544 h 46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41"/>
                    <a:gd name="T187" fmla="*/ 0 h 466"/>
                    <a:gd name="T188" fmla="*/ 341 w 341"/>
                    <a:gd name="T189" fmla="*/ 466 h 46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41" h="466">
                      <a:moveTo>
                        <a:pt x="0" y="393"/>
                      </a:moveTo>
                      <a:lnTo>
                        <a:pt x="4" y="391"/>
                      </a:lnTo>
                      <a:lnTo>
                        <a:pt x="5" y="389"/>
                      </a:lnTo>
                      <a:lnTo>
                        <a:pt x="12" y="385"/>
                      </a:lnTo>
                      <a:lnTo>
                        <a:pt x="16" y="385"/>
                      </a:lnTo>
                      <a:lnTo>
                        <a:pt x="18" y="384"/>
                      </a:lnTo>
                      <a:lnTo>
                        <a:pt x="20" y="383"/>
                      </a:lnTo>
                      <a:lnTo>
                        <a:pt x="21" y="377"/>
                      </a:lnTo>
                      <a:lnTo>
                        <a:pt x="29" y="376"/>
                      </a:lnTo>
                      <a:lnTo>
                        <a:pt x="35" y="371"/>
                      </a:lnTo>
                      <a:lnTo>
                        <a:pt x="37" y="367"/>
                      </a:lnTo>
                      <a:lnTo>
                        <a:pt x="40" y="368"/>
                      </a:lnTo>
                      <a:lnTo>
                        <a:pt x="42" y="370"/>
                      </a:lnTo>
                      <a:lnTo>
                        <a:pt x="46" y="371"/>
                      </a:lnTo>
                      <a:lnTo>
                        <a:pt x="50" y="377"/>
                      </a:lnTo>
                      <a:lnTo>
                        <a:pt x="52" y="379"/>
                      </a:lnTo>
                      <a:lnTo>
                        <a:pt x="57" y="375"/>
                      </a:lnTo>
                      <a:lnTo>
                        <a:pt x="58" y="364"/>
                      </a:lnTo>
                      <a:lnTo>
                        <a:pt x="58" y="361"/>
                      </a:lnTo>
                      <a:lnTo>
                        <a:pt x="58" y="356"/>
                      </a:lnTo>
                      <a:lnTo>
                        <a:pt x="59" y="350"/>
                      </a:lnTo>
                      <a:lnTo>
                        <a:pt x="58" y="349"/>
                      </a:lnTo>
                      <a:lnTo>
                        <a:pt x="59" y="347"/>
                      </a:lnTo>
                      <a:lnTo>
                        <a:pt x="62" y="348"/>
                      </a:lnTo>
                      <a:lnTo>
                        <a:pt x="64" y="347"/>
                      </a:lnTo>
                      <a:lnTo>
                        <a:pt x="67" y="347"/>
                      </a:lnTo>
                      <a:lnTo>
                        <a:pt x="68" y="344"/>
                      </a:lnTo>
                      <a:lnTo>
                        <a:pt x="68" y="342"/>
                      </a:lnTo>
                      <a:lnTo>
                        <a:pt x="66" y="340"/>
                      </a:lnTo>
                      <a:lnTo>
                        <a:pt x="64" y="336"/>
                      </a:lnTo>
                      <a:lnTo>
                        <a:pt x="62" y="334"/>
                      </a:lnTo>
                      <a:lnTo>
                        <a:pt x="61" y="334"/>
                      </a:lnTo>
                      <a:lnTo>
                        <a:pt x="58" y="332"/>
                      </a:lnTo>
                      <a:lnTo>
                        <a:pt x="59" y="325"/>
                      </a:lnTo>
                      <a:lnTo>
                        <a:pt x="67" y="319"/>
                      </a:lnTo>
                      <a:lnTo>
                        <a:pt x="65" y="316"/>
                      </a:lnTo>
                      <a:lnTo>
                        <a:pt x="64" y="315"/>
                      </a:lnTo>
                      <a:lnTo>
                        <a:pt x="69" y="311"/>
                      </a:lnTo>
                      <a:lnTo>
                        <a:pt x="70" y="310"/>
                      </a:lnTo>
                      <a:lnTo>
                        <a:pt x="70" y="308"/>
                      </a:lnTo>
                      <a:lnTo>
                        <a:pt x="70" y="302"/>
                      </a:lnTo>
                      <a:lnTo>
                        <a:pt x="69" y="294"/>
                      </a:lnTo>
                      <a:lnTo>
                        <a:pt x="70" y="289"/>
                      </a:lnTo>
                      <a:lnTo>
                        <a:pt x="71" y="279"/>
                      </a:lnTo>
                      <a:lnTo>
                        <a:pt x="69" y="266"/>
                      </a:lnTo>
                      <a:lnTo>
                        <a:pt x="71" y="260"/>
                      </a:lnTo>
                      <a:lnTo>
                        <a:pt x="73" y="258"/>
                      </a:lnTo>
                      <a:lnTo>
                        <a:pt x="73" y="249"/>
                      </a:lnTo>
                      <a:lnTo>
                        <a:pt x="72" y="243"/>
                      </a:lnTo>
                      <a:lnTo>
                        <a:pt x="73" y="235"/>
                      </a:lnTo>
                      <a:lnTo>
                        <a:pt x="72" y="226"/>
                      </a:lnTo>
                      <a:lnTo>
                        <a:pt x="72" y="214"/>
                      </a:lnTo>
                      <a:lnTo>
                        <a:pt x="83" y="217"/>
                      </a:lnTo>
                      <a:lnTo>
                        <a:pt x="92" y="213"/>
                      </a:lnTo>
                      <a:lnTo>
                        <a:pt x="94" y="214"/>
                      </a:lnTo>
                      <a:lnTo>
                        <a:pt x="95" y="217"/>
                      </a:lnTo>
                      <a:lnTo>
                        <a:pt x="98" y="220"/>
                      </a:lnTo>
                      <a:lnTo>
                        <a:pt x="99" y="222"/>
                      </a:lnTo>
                      <a:lnTo>
                        <a:pt x="104" y="232"/>
                      </a:lnTo>
                      <a:lnTo>
                        <a:pt x="106" y="235"/>
                      </a:lnTo>
                      <a:lnTo>
                        <a:pt x="109" y="238"/>
                      </a:lnTo>
                      <a:lnTo>
                        <a:pt x="110" y="240"/>
                      </a:lnTo>
                      <a:lnTo>
                        <a:pt x="112" y="245"/>
                      </a:lnTo>
                      <a:lnTo>
                        <a:pt x="119" y="253"/>
                      </a:lnTo>
                      <a:lnTo>
                        <a:pt x="120" y="255"/>
                      </a:lnTo>
                      <a:lnTo>
                        <a:pt x="131" y="261"/>
                      </a:lnTo>
                      <a:lnTo>
                        <a:pt x="135" y="262"/>
                      </a:lnTo>
                      <a:lnTo>
                        <a:pt x="137" y="263"/>
                      </a:lnTo>
                      <a:lnTo>
                        <a:pt x="138" y="266"/>
                      </a:lnTo>
                      <a:lnTo>
                        <a:pt x="147" y="267"/>
                      </a:lnTo>
                      <a:lnTo>
                        <a:pt x="156" y="260"/>
                      </a:lnTo>
                      <a:lnTo>
                        <a:pt x="156" y="257"/>
                      </a:lnTo>
                      <a:lnTo>
                        <a:pt x="158" y="255"/>
                      </a:lnTo>
                      <a:lnTo>
                        <a:pt x="166" y="251"/>
                      </a:lnTo>
                      <a:lnTo>
                        <a:pt x="168" y="252"/>
                      </a:lnTo>
                      <a:lnTo>
                        <a:pt x="169" y="255"/>
                      </a:lnTo>
                      <a:lnTo>
                        <a:pt x="174" y="258"/>
                      </a:lnTo>
                      <a:lnTo>
                        <a:pt x="175" y="261"/>
                      </a:lnTo>
                      <a:lnTo>
                        <a:pt x="179" y="260"/>
                      </a:lnTo>
                      <a:lnTo>
                        <a:pt x="181" y="259"/>
                      </a:lnTo>
                      <a:lnTo>
                        <a:pt x="184" y="254"/>
                      </a:lnTo>
                      <a:lnTo>
                        <a:pt x="188" y="253"/>
                      </a:lnTo>
                      <a:lnTo>
                        <a:pt x="187" y="249"/>
                      </a:lnTo>
                      <a:lnTo>
                        <a:pt x="188" y="245"/>
                      </a:lnTo>
                      <a:lnTo>
                        <a:pt x="192" y="244"/>
                      </a:lnTo>
                      <a:lnTo>
                        <a:pt x="196" y="242"/>
                      </a:lnTo>
                      <a:lnTo>
                        <a:pt x="202" y="244"/>
                      </a:lnTo>
                      <a:lnTo>
                        <a:pt x="205" y="244"/>
                      </a:lnTo>
                      <a:lnTo>
                        <a:pt x="211" y="245"/>
                      </a:lnTo>
                      <a:lnTo>
                        <a:pt x="214" y="244"/>
                      </a:lnTo>
                      <a:lnTo>
                        <a:pt x="218" y="237"/>
                      </a:lnTo>
                      <a:lnTo>
                        <a:pt x="217" y="232"/>
                      </a:lnTo>
                      <a:lnTo>
                        <a:pt x="217" y="231"/>
                      </a:lnTo>
                      <a:lnTo>
                        <a:pt x="213" y="229"/>
                      </a:lnTo>
                      <a:lnTo>
                        <a:pt x="209" y="231"/>
                      </a:lnTo>
                      <a:lnTo>
                        <a:pt x="206" y="229"/>
                      </a:lnTo>
                      <a:lnTo>
                        <a:pt x="205" y="223"/>
                      </a:lnTo>
                      <a:lnTo>
                        <a:pt x="203" y="218"/>
                      </a:lnTo>
                      <a:lnTo>
                        <a:pt x="200" y="217"/>
                      </a:lnTo>
                      <a:lnTo>
                        <a:pt x="196" y="216"/>
                      </a:lnTo>
                      <a:lnTo>
                        <a:pt x="191" y="217"/>
                      </a:lnTo>
                      <a:lnTo>
                        <a:pt x="186" y="217"/>
                      </a:lnTo>
                      <a:lnTo>
                        <a:pt x="184" y="217"/>
                      </a:lnTo>
                      <a:lnTo>
                        <a:pt x="184" y="212"/>
                      </a:lnTo>
                      <a:lnTo>
                        <a:pt x="182" y="209"/>
                      </a:lnTo>
                      <a:lnTo>
                        <a:pt x="184" y="203"/>
                      </a:lnTo>
                      <a:lnTo>
                        <a:pt x="181" y="200"/>
                      </a:lnTo>
                      <a:lnTo>
                        <a:pt x="176" y="200"/>
                      </a:lnTo>
                      <a:lnTo>
                        <a:pt x="175" y="197"/>
                      </a:lnTo>
                      <a:lnTo>
                        <a:pt x="170" y="193"/>
                      </a:lnTo>
                      <a:lnTo>
                        <a:pt x="166" y="193"/>
                      </a:lnTo>
                      <a:lnTo>
                        <a:pt x="165" y="191"/>
                      </a:lnTo>
                      <a:lnTo>
                        <a:pt x="160" y="186"/>
                      </a:lnTo>
                      <a:lnTo>
                        <a:pt x="157" y="189"/>
                      </a:lnTo>
                      <a:lnTo>
                        <a:pt x="153" y="188"/>
                      </a:lnTo>
                      <a:lnTo>
                        <a:pt x="151" y="186"/>
                      </a:lnTo>
                      <a:lnTo>
                        <a:pt x="148" y="185"/>
                      </a:lnTo>
                      <a:lnTo>
                        <a:pt x="143" y="185"/>
                      </a:lnTo>
                      <a:lnTo>
                        <a:pt x="139" y="183"/>
                      </a:lnTo>
                      <a:lnTo>
                        <a:pt x="142" y="175"/>
                      </a:lnTo>
                      <a:lnTo>
                        <a:pt x="140" y="167"/>
                      </a:lnTo>
                      <a:lnTo>
                        <a:pt x="139" y="159"/>
                      </a:lnTo>
                      <a:lnTo>
                        <a:pt x="142" y="148"/>
                      </a:lnTo>
                      <a:lnTo>
                        <a:pt x="150" y="138"/>
                      </a:lnTo>
                      <a:lnTo>
                        <a:pt x="153" y="131"/>
                      </a:lnTo>
                      <a:lnTo>
                        <a:pt x="153" y="124"/>
                      </a:lnTo>
                      <a:lnTo>
                        <a:pt x="154" y="120"/>
                      </a:lnTo>
                      <a:lnTo>
                        <a:pt x="156" y="118"/>
                      </a:lnTo>
                      <a:lnTo>
                        <a:pt x="159" y="113"/>
                      </a:lnTo>
                      <a:lnTo>
                        <a:pt x="157" y="102"/>
                      </a:lnTo>
                      <a:lnTo>
                        <a:pt x="147" y="96"/>
                      </a:lnTo>
                      <a:lnTo>
                        <a:pt x="146" y="93"/>
                      </a:lnTo>
                      <a:lnTo>
                        <a:pt x="138" y="87"/>
                      </a:lnTo>
                      <a:lnTo>
                        <a:pt x="138" y="84"/>
                      </a:lnTo>
                      <a:lnTo>
                        <a:pt x="142" y="81"/>
                      </a:lnTo>
                      <a:lnTo>
                        <a:pt x="147" y="82"/>
                      </a:lnTo>
                      <a:lnTo>
                        <a:pt x="149" y="83"/>
                      </a:lnTo>
                      <a:lnTo>
                        <a:pt x="154" y="84"/>
                      </a:lnTo>
                      <a:lnTo>
                        <a:pt x="157" y="83"/>
                      </a:lnTo>
                      <a:lnTo>
                        <a:pt x="159" y="81"/>
                      </a:lnTo>
                      <a:lnTo>
                        <a:pt x="164" y="70"/>
                      </a:lnTo>
                      <a:lnTo>
                        <a:pt x="169" y="65"/>
                      </a:lnTo>
                      <a:lnTo>
                        <a:pt x="183" y="56"/>
                      </a:lnTo>
                      <a:lnTo>
                        <a:pt x="188" y="50"/>
                      </a:lnTo>
                      <a:lnTo>
                        <a:pt x="187" y="40"/>
                      </a:lnTo>
                      <a:lnTo>
                        <a:pt x="190" y="35"/>
                      </a:lnTo>
                      <a:lnTo>
                        <a:pt x="194" y="25"/>
                      </a:lnTo>
                      <a:lnTo>
                        <a:pt x="190" y="20"/>
                      </a:lnTo>
                      <a:lnTo>
                        <a:pt x="189" y="16"/>
                      </a:lnTo>
                      <a:lnTo>
                        <a:pt x="191" y="14"/>
                      </a:lnTo>
                      <a:lnTo>
                        <a:pt x="202" y="13"/>
                      </a:lnTo>
                      <a:lnTo>
                        <a:pt x="204" y="10"/>
                      </a:lnTo>
                      <a:lnTo>
                        <a:pt x="203" y="3"/>
                      </a:lnTo>
                      <a:lnTo>
                        <a:pt x="205" y="3"/>
                      </a:lnTo>
                      <a:lnTo>
                        <a:pt x="208" y="2"/>
                      </a:lnTo>
                      <a:lnTo>
                        <a:pt x="217" y="3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6" y="10"/>
                      </a:lnTo>
                      <a:lnTo>
                        <a:pt x="223" y="25"/>
                      </a:lnTo>
                      <a:lnTo>
                        <a:pt x="226" y="28"/>
                      </a:lnTo>
                      <a:lnTo>
                        <a:pt x="229" y="31"/>
                      </a:lnTo>
                      <a:lnTo>
                        <a:pt x="232" y="37"/>
                      </a:lnTo>
                      <a:lnTo>
                        <a:pt x="236" y="38"/>
                      </a:lnTo>
                      <a:lnTo>
                        <a:pt x="239" y="37"/>
                      </a:lnTo>
                      <a:lnTo>
                        <a:pt x="243" y="41"/>
                      </a:lnTo>
                      <a:lnTo>
                        <a:pt x="251" y="46"/>
                      </a:lnTo>
                      <a:lnTo>
                        <a:pt x="251" y="55"/>
                      </a:lnTo>
                      <a:lnTo>
                        <a:pt x="247" y="58"/>
                      </a:lnTo>
                      <a:lnTo>
                        <a:pt x="239" y="61"/>
                      </a:lnTo>
                      <a:lnTo>
                        <a:pt x="234" y="66"/>
                      </a:lnTo>
                      <a:lnTo>
                        <a:pt x="232" y="65"/>
                      </a:lnTo>
                      <a:lnTo>
                        <a:pt x="231" y="62"/>
                      </a:lnTo>
                      <a:lnTo>
                        <a:pt x="229" y="61"/>
                      </a:lnTo>
                      <a:lnTo>
                        <a:pt x="226" y="62"/>
                      </a:lnTo>
                      <a:lnTo>
                        <a:pt x="220" y="67"/>
                      </a:lnTo>
                      <a:lnTo>
                        <a:pt x="217" y="107"/>
                      </a:lnTo>
                      <a:lnTo>
                        <a:pt x="223" y="112"/>
                      </a:lnTo>
                      <a:lnTo>
                        <a:pt x="226" y="115"/>
                      </a:lnTo>
                      <a:lnTo>
                        <a:pt x="229" y="116"/>
                      </a:lnTo>
                      <a:lnTo>
                        <a:pt x="236" y="115"/>
                      </a:lnTo>
                      <a:lnTo>
                        <a:pt x="236" y="120"/>
                      </a:lnTo>
                      <a:lnTo>
                        <a:pt x="239" y="127"/>
                      </a:lnTo>
                      <a:lnTo>
                        <a:pt x="241" y="127"/>
                      </a:lnTo>
                      <a:lnTo>
                        <a:pt x="245" y="126"/>
                      </a:lnTo>
                      <a:lnTo>
                        <a:pt x="247" y="124"/>
                      </a:lnTo>
                      <a:lnTo>
                        <a:pt x="251" y="119"/>
                      </a:lnTo>
                      <a:lnTo>
                        <a:pt x="256" y="116"/>
                      </a:lnTo>
                      <a:lnTo>
                        <a:pt x="258" y="112"/>
                      </a:lnTo>
                      <a:lnTo>
                        <a:pt x="260" y="105"/>
                      </a:lnTo>
                      <a:lnTo>
                        <a:pt x="265" y="104"/>
                      </a:lnTo>
                      <a:lnTo>
                        <a:pt x="266" y="105"/>
                      </a:lnTo>
                      <a:lnTo>
                        <a:pt x="267" y="105"/>
                      </a:lnTo>
                      <a:lnTo>
                        <a:pt x="269" y="105"/>
                      </a:lnTo>
                      <a:lnTo>
                        <a:pt x="272" y="105"/>
                      </a:lnTo>
                      <a:lnTo>
                        <a:pt x="275" y="106"/>
                      </a:lnTo>
                      <a:lnTo>
                        <a:pt x="277" y="111"/>
                      </a:lnTo>
                      <a:lnTo>
                        <a:pt x="280" y="113"/>
                      </a:lnTo>
                      <a:lnTo>
                        <a:pt x="300" y="123"/>
                      </a:lnTo>
                      <a:lnTo>
                        <a:pt x="305" y="124"/>
                      </a:lnTo>
                      <a:lnTo>
                        <a:pt x="307" y="123"/>
                      </a:lnTo>
                      <a:lnTo>
                        <a:pt x="306" y="130"/>
                      </a:lnTo>
                      <a:lnTo>
                        <a:pt x="303" y="130"/>
                      </a:lnTo>
                      <a:lnTo>
                        <a:pt x="302" y="131"/>
                      </a:lnTo>
                      <a:lnTo>
                        <a:pt x="299" y="136"/>
                      </a:lnTo>
                      <a:lnTo>
                        <a:pt x="297" y="137"/>
                      </a:lnTo>
                      <a:lnTo>
                        <a:pt x="292" y="142"/>
                      </a:lnTo>
                      <a:lnTo>
                        <a:pt x="291" y="147"/>
                      </a:lnTo>
                      <a:lnTo>
                        <a:pt x="288" y="147"/>
                      </a:lnTo>
                      <a:lnTo>
                        <a:pt x="284" y="152"/>
                      </a:lnTo>
                      <a:lnTo>
                        <a:pt x="284" y="155"/>
                      </a:lnTo>
                      <a:lnTo>
                        <a:pt x="278" y="165"/>
                      </a:lnTo>
                      <a:lnTo>
                        <a:pt x="275" y="178"/>
                      </a:lnTo>
                      <a:lnTo>
                        <a:pt x="273" y="185"/>
                      </a:lnTo>
                      <a:lnTo>
                        <a:pt x="266" y="195"/>
                      </a:lnTo>
                      <a:lnTo>
                        <a:pt x="267" y="200"/>
                      </a:lnTo>
                      <a:lnTo>
                        <a:pt x="266" y="202"/>
                      </a:lnTo>
                      <a:lnTo>
                        <a:pt x="263" y="203"/>
                      </a:lnTo>
                      <a:lnTo>
                        <a:pt x="259" y="209"/>
                      </a:lnTo>
                      <a:lnTo>
                        <a:pt x="258" y="212"/>
                      </a:lnTo>
                      <a:lnTo>
                        <a:pt x="259" y="214"/>
                      </a:lnTo>
                      <a:lnTo>
                        <a:pt x="261" y="217"/>
                      </a:lnTo>
                      <a:lnTo>
                        <a:pt x="266" y="221"/>
                      </a:lnTo>
                      <a:lnTo>
                        <a:pt x="266" y="224"/>
                      </a:lnTo>
                      <a:lnTo>
                        <a:pt x="262" y="229"/>
                      </a:lnTo>
                      <a:lnTo>
                        <a:pt x="261" y="232"/>
                      </a:lnTo>
                      <a:lnTo>
                        <a:pt x="263" y="234"/>
                      </a:lnTo>
                      <a:lnTo>
                        <a:pt x="264" y="235"/>
                      </a:lnTo>
                      <a:lnTo>
                        <a:pt x="272" y="239"/>
                      </a:lnTo>
                      <a:lnTo>
                        <a:pt x="274" y="239"/>
                      </a:lnTo>
                      <a:lnTo>
                        <a:pt x="275" y="241"/>
                      </a:lnTo>
                      <a:lnTo>
                        <a:pt x="280" y="244"/>
                      </a:lnTo>
                      <a:lnTo>
                        <a:pt x="286" y="245"/>
                      </a:lnTo>
                      <a:lnTo>
                        <a:pt x="288" y="245"/>
                      </a:lnTo>
                      <a:lnTo>
                        <a:pt x="294" y="249"/>
                      </a:lnTo>
                      <a:lnTo>
                        <a:pt x="302" y="250"/>
                      </a:lnTo>
                      <a:lnTo>
                        <a:pt x="309" y="251"/>
                      </a:lnTo>
                      <a:lnTo>
                        <a:pt x="314" y="252"/>
                      </a:lnTo>
                      <a:lnTo>
                        <a:pt x="315" y="254"/>
                      </a:lnTo>
                      <a:lnTo>
                        <a:pt x="317" y="255"/>
                      </a:lnTo>
                      <a:lnTo>
                        <a:pt x="315" y="261"/>
                      </a:lnTo>
                      <a:lnTo>
                        <a:pt x="312" y="266"/>
                      </a:lnTo>
                      <a:lnTo>
                        <a:pt x="306" y="269"/>
                      </a:lnTo>
                      <a:lnTo>
                        <a:pt x="293" y="272"/>
                      </a:lnTo>
                      <a:lnTo>
                        <a:pt x="288" y="270"/>
                      </a:lnTo>
                      <a:lnTo>
                        <a:pt x="285" y="273"/>
                      </a:lnTo>
                      <a:lnTo>
                        <a:pt x="278" y="274"/>
                      </a:lnTo>
                      <a:lnTo>
                        <a:pt x="277" y="273"/>
                      </a:lnTo>
                      <a:lnTo>
                        <a:pt x="275" y="274"/>
                      </a:lnTo>
                      <a:lnTo>
                        <a:pt x="274" y="279"/>
                      </a:lnTo>
                      <a:lnTo>
                        <a:pt x="272" y="308"/>
                      </a:lnTo>
                      <a:lnTo>
                        <a:pt x="269" y="312"/>
                      </a:lnTo>
                      <a:lnTo>
                        <a:pt x="267" y="313"/>
                      </a:lnTo>
                      <a:lnTo>
                        <a:pt x="263" y="316"/>
                      </a:lnTo>
                      <a:lnTo>
                        <a:pt x="260" y="323"/>
                      </a:lnTo>
                      <a:lnTo>
                        <a:pt x="257" y="324"/>
                      </a:lnTo>
                      <a:lnTo>
                        <a:pt x="256" y="327"/>
                      </a:lnTo>
                      <a:lnTo>
                        <a:pt x="254" y="329"/>
                      </a:lnTo>
                      <a:lnTo>
                        <a:pt x="255" y="341"/>
                      </a:lnTo>
                      <a:lnTo>
                        <a:pt x="260" y="346"/>
                      </a:lnTo>
                      <a:lnTo>
                        <a:pt x="263" y="347"/>
                      </a:lnTo>
                      <a:lnTo>
                        <a:pt x="269" y="347"/>
                      </a:lnTo>
                      <a:lnTo>
                        <a:pt x="272" y="350"/>
                      </a:lnTo>
                      <a:lnTo>
                        <a:pt x="276" y="349"/>
                      </a:lnTo>
                      <a:lnTo>
                        <a:pt x="283" y="351"/>
                      </a:lnTo>
                      <a:lnTo>
                        <a:pt x="286" y="355"/>
                      </a:lnTo>
                      <a:lnTo>
                        <a:pt x="287" y="356"/>
                      </a:lnTo>
                      <a:lnTo>
                        <a:pt x="285" y="363"/>
                      </a:lnTo>
                      <a:lnTo>
                        <a:pt x="286" y="367"/>
                      </a:lnTo>
                      <a:lnTo>
                        <a:pt x="288" y="371"/>
                      </a:lnTo>
                      <a:lnTo>
                        <a:pt x="292" y="382"/>
                      </a:lnTo>
                      <a:lnTo>
                        <a:pt x="301" y="383"/>
                      </a:lnTo>
                      <a:lnTo>
                        <a:pt x="303" y="380"/>
                      </a:lnTo>
                      <a:lnTo>
                        <a:pt x="304" y="380"/>
                      </a:lnTo>
                      <a:lnTo>
                        <a:pt x="306" y="378"/>
                      </a:lnTo>
                      <a:lnTo>
                        <a:pt x="308" y="379"/>
                      </a:lnTo>
                      <a:lnTo>
                        <a:pt x="312" y="379"/>
                      </a:lnTo>
                      <a:lnTo>
                        <a:pt x="317" y="378"/>
                      </a:lnTo>
                      <a:lnTo>
                        <a:pt x="324" y="374"/>
                      </a:lnTo>
                      <a:lnTo>
                        <a:pt x="329" y="373"/>
                      </a:lnTo>
                      <a:lnTo>
                        <a:pt x="331" y="376"/>
                      </a:lnTo>
                      <a:lnTo>
                        <a:pt x="335" y="385"/>
                      </a:lnTo>
                      <a:lnTo>
                        <a:pt x="337" y="387"/>
                      </a:lnTo>
                      <a:lnTo>
                        <a:pt x="340" y="390"/>
                      </a:lnTo>
                      <a:lnTo>
                        <a:pt x="334" y="402"/>
                      </a:lnTo>
                      <a:lnTo>
                        <a:pt x="332" y="403"/>
                      </a:lnTo>
                      <a:lnTo>
                        <a:pt x="330" y="405"/>
                      </a:lnTo>
                      <a:lnTo>
                        <a:pt x="325" y="408"/>
                      </a:lnTo>
                      <a:lnTo>
                        <a:pt x="323" y="407"/>
                      </a:lnTo>
                      <a:lnTo>
                        <a:pt x="315" y="408"/>
                      </a:lnTo>
                      <a:lnTo>
                        <a:pt x="308" y="413"/>
                      </a:lnTo>
                      <a:lnTo>
                        <a:pt x="302" y="418"/>
                      </a:lnTo>
                      <a:lnTo>
                        <a:pt x="298" y="422"/>
                      </a:lnTo>
                      <a:lnTo>
                        <a:pt x="294" y="422"/>
                      </a:lnTo>
                      <a:lnTo>
                        <a:pt x="289" y="421"/>
                      </a:lnTo>
                      <a:lnTo>
                        <a:pt x="283" y="417"/>
                      </a:lnTo>
                      <a:lnTo>
                        <a:pt x="280" y="416"/>
                      </a:lnTo>
                      <a:lnTo>
                        <a:pt x="274" y="417"/>
                      </a:lnTo>
                      <a:lnTo>
                        <a:pt x="272" y="418"/>
                      </a:lnTo>
                      <a:lnTo>
                        <a:pt x="265" y="419"/>
                      </a:lnTo>
                      <a:lnTo>
                        <a:pt x="260" y="422"/>
                      </a:lnTo>
                      <a:lnTo>
                        <a:pt x="255" y="424"/>
                      </a:lnTo>
                      <a:lnTo>
                        <a:pt x="249" y="429"/>
                      </a:lnTo>
                      <a:lnTo>
                        <a:pt x="246" y="430"/>
                      </a:lnTo>
                      <a:lnTo>
                        <a:pt x="242" y="433"/>
                      </a:lnTo>
                      <a:lnTo>
                        <a:pt x="237" y="438"/>
                      </a:lnTo>
                      <a:lnTo>
                        <a:pt x="236" y="442"/>
                      </a:lnTo>
                      <a:lnTo>
                        <a:pt x="236" y="449"/>
                      </a:lnTo>
                      <a:lnTo>
                        <a:pt x="233" y="449"/>
                      </a:lnTo>
                      <a:lnTo>
                        <a:pt x="232" y="444"/>
                      </a:lnTo>
                      <a:lnTo>
                        <a:pt x="234" y="442"/>
                      </a:lnTo>
                      <a:lnTo>
                        <a:pt x="229" y="436"/>
                      </a:lnTo>
                      <a:lnTo>
                        <a:pt x="229" y="439"/>
                      </a:lnTo>
                      <a:lnTo>
                        <a:pt x="229" y="443"/>
                      </a:lnTo>
                      <a:lnTo>
                        <a:pt x="226" y="443"/>
                      </a:lnTo>
                      <a:lnTo>
                        <a:pt x="222" y="440"/>
                      </a:lnTo>
                      <a:lnTo>
                        <a:pt x="217" y="427"/>
                      </a:lnTo>
                      <a:lnTo>
                        <a:pt x="207" y="416"/>
                      </a:lnTo>
                      <a:lnTo>
                        <a:pt x="209" y="400"/>
                      </a:lnTo>
                      <a:lnTo>
                        <a:pt x="208" y="398"/>
                      </a:lnTo>
                      <a:lnTo>
                        <a:pt x="205" y="396"/>
                      </a:lnTo>
                      <a:lnTo>
                        <a:pt x="194" y="398"/>
                      </a:lnTo>
                      <a:lnTo>
                        <a:pt x="190" y="399"/>
                      </a:lnTo>
                      <a:lnTo>
                        <a:pt x="187" y="405"/>
                      </a:lnTo>
                      <a:lnTo>
                        <a:pt x="180" y="408"/>
                      </a:lnTo>
                      <a:lnTo>
                        <a:pt x="171" y="427"/>
                      </a:lnTo>
                      <a:lnTo>
                        <a:pt x="174" y="430"/>
                      </a:lnTo>
                      <a:lnTo>
                        <a:pt x="176" y="438"/>
                      </a:lnTo>
                      <a:lnTo>
                        <a:pt x="180" y="440"/>
                      </a:lnTo>
                      <a:lnTo>
                        <a:pt x="182" y="443"/>
                      </a:lnTo>
                      <a:lnTo>
                        <a:pt x="184" y="446"/>
                      </a:lnTo>
                      <a:lnTo>
                        <a:pt x="183" y="449"/>
                      </a:lnTo>
                      <a:lnTo>
                        <a:pt x="174" y="455"/>
                      </a:lnTo>
                      <a:lnTo>
                        <a:pt x="169" y="455"/>
                      </a:lnTo>
                      <a:lnTo>
                        <a:pt x="167" y="457"/>
                      </a:lnTo>
                      <a:lnTo>
                        <a:pt x="162" y="451"/>
                      </a:lnTo>
                      <a:lnTo>
                        <a:pt x="160" y="449"/>
                      </a:lnTo>
                      <a:lnTo>
                        <a:pt x="150" y="450"/>
                      </a:lnTo>
                      <a:lnTo>
                        <a:pt x="144" y="449"/>
                      </a:lnTo>
                      <a:lnTo>
                        <a:pt x="138" y="444"/>
                      </a:lnTo>
                      <a:lnTo>
                        <a:pt x="135" y="446"/>
                      </a:lnTo>
                      <a:lnTo>
                        <a:pt x="128" y="446"/>
                      </a:lnTo>
                      <a:lnTo>
                        <a:pt x="124" y="445"/>
                      </a:lnTo>
                      <a:lnTo>
                        <a:pt x="121" y="443"/>
                      </a:lnTo>
                      <a:lnTo>
                        <a:pt x="116" y="449"/>
                      </a:lnTo>
                      <a:lnTo>
                        <a:pt x="115" y="463"/>
                      </a:lnTo>
                      <a:lnTo>
                        <a:pt x="113" y="465"/>
                      </a:lnTo>
                      <a:lnTo>
                        <a:pt x="110" y="459"/>
                      </a:lnTo>
                      <a:lnTo>
                        <a:pt x="108" y="458"/>
                      </a:lnTo>
                      <a:lnTo>
                        <a:pt x="109" y="454"/>
                      </a:lnTo>
                      <a:lnTo>
                        <a:pt x="106" y="452"/>
                      </a:lnTo>
                      <a:lnTo>
                        <a:pt x="103" y="458"/>
                      </a:lnTo>
                      <a:lnTo>
                        <a:pt x="100" y="460"/>
                      </a:lnTo>
                      <a:lnTo>
                        <a:pt x="96" y="456"/>
                      </a:lnTo>
                      <a:lnTo>
                        <a:pt x="95" y="458"/>
                      </a:lnTo>
                      <a:lnTo>
                        <a:pt x="91" y="459"/>
                      </a:lnTo>
                      <a:lnTo>
                        <a:pt x="87" y="457"/>
                      </a:lnTo>
                      <a:lnTo>
                        <a:pt x="79" y="449"/>
                      </a:lnTo>
                      <a:lnTo>
                        <a:pt x="75" y="446"/>
                      </a:lnTo>
                      <a:lnTo>
                        <a:pt x="65" y="446"/>
                      </a:lnTo>
                      <a:lnTo>
                        <a:pt x="59" y="446"/>
                      </a:lnTo>
                      <a:lnTo>
                        <a:pt x="56" y="442"/>
                      </a:lnTo>
                      <a:lnTo>
                        <a:pt x="44" y="434"/>
                      </a:lnTo>
                      <a:lnTo>
                        <a:pt x="43" y="429"/>
                      </a:lnTo>
                      <a:lnTo>
                        <a:pt x="40" y="427"/>
                      </a:lnTo>
                      <a:lnTo>
                        <a:pt x="37" y="423"/>
                      </a:lnTo>
                      <a:lnTo>
                        <a:pt x="27" y="421"/>
                      </a:lnTo>
                      <a:lnTo>
                        <a:pt x="23" y="418"/>
                      </a:lnTo>
                      <a:lnTo>
                        <a:pt x="21" y="410"/>
                      </a:lnTo>
                      <a:lnTo>
                        <a:pt x="20" y="408"/>
                      </a:lnTo>
                      <a:lnTo>
                        <a:pt x="17" y="406"/>
                      </a:lnTo>
                      <a:lnTo>
                        <a:pt x="13" y="406"/>
                      </a:lnTo>
                      <a:lnTo>
                        <a:pt x="0" y="393"/>
                      </a:lnTo>
                    </a:path>
                  </a:pathLst>
                </a:custGeom>
                <a:blipFill dpi="0" rotWithShape="1">
                  <a:blip r:embed="rId12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0" name="Freeform 133" descr="veracruz">
                  <a:extLst>
                    <a:ext uri="{FF2B5EF4-FFF2-40B4-BE49-F238E27FC236}">
                      <a16:creationId xmlns:a16="http://schemas.microsoft.com/office/drawing/2014/main" id="{B8E7220A-C365-7146-99A7-A168881DC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9" y="2532"/>
                  <a:ext cx="1007" cy="1223"/>
                </a:xfrm>
                <a:custGeom>
                  <a:avLst/>
                  <a:gdLst>
                    <a:gd name="T0" fmla="*/ 435 w 748"/>
                    <a:gd name="T1" fmla="*/ 2938 h 841"/>
                    <a:gd name="T2" fmla="*/ 214 w 748"/>
                    <a:gd name="T3" fmla="*/ 4273 h 841"/>
                    <a:gd name="T4" fmla="*/ 341 w 748"/>
                    <a:gd name="T5" fmla="*/ 5200 h 841"/>
                    <a:gd name="T6" fmla="*/ 805 w 748"/>
                    <a:gd name="T7" fmla="*/ 5997 h 841"/>
                    <a:gd name="T8" fmla="*/ 968 w 748"/>
                    <a:gd name="T9" fmla="*/ 6784 h 841"/>
                    <a:gd name="T10" fmla="*/ 634 w 748"/>
                    <a:gd name="T11" fmla="*/ 7441 h 841"/>
                    <a:gd name="T12" fmla="*/ 178 w 748"/>
                    <a:gd name="T13" fmla="*/ 8003 h 841"/>
                    <a:gd name="T14" fmla="*/ 368 w 748"/>
                    <a:gd name="T15" fmla="*/ 8330 h 841"/>
                    <a:gd name="T16" fmla="*/ 424 w 748"/>
                    <a:gd name="T17" fmla="*/ 9778 h 841"/>
                    <a:gd name="T18" fmla="*/ 1294 w 748"/>
                    <a:gd name="T19" fmla="*/ 8408 h 841"/>
                    <a:gd name="T20" fmla="*/ 1686 w 748"/>
                    <a:gd name="T21" fmla="*/ 8084 h 841"/>
                    <a:gd name="T22" fmla="*/ 2030 w 748"/>
                    <a:gd name="T23" fmla="*/ 8003 h 841"/>
                    <a:gd name="T24" fmla="*/ 2402 w 748"/>
                    <a:gd name="T25" fmla="*/ 9037 h 841"/>
                    <a:gd name="T26" fmla="*/ 2030 w 748"/>
                    <a:gd name="T27" fmla="*/ 9518 h 841"/>
                    <a:gd name="T28" fmla="*/ 2220 w 748"/>
                    <a:gd name="T29" fmla="*/ 11410 h 841"/>
                    <a:gd name="T30" fmla="*/ 2596 w 748"/>
                    <a:gd name="T31" fmla="*/ 10742 h 841"/>
                    <a:gd name="T32" fmla="*/ 3109 w 748"/>
                    <a:gd name="T33" fmla="*/ 11272 h 841"/>
                    <a:gd name="T34" fmla="*/ 2989 w 748"/>
                    <a:gd name="T35" fmla="*/ 11843 h 841"/>
                    <a:gd name="T36" fmla="*/ 2616 w 748"/>
                    <a:gd name="T37" fmla="*/ 13385 h 841"/>
                    <a:gd name="T38" fmla="*/ 2616 w 748"/>
                    <a:gd name="T39" fmla="*/ 14136 h 841"/>
                    <a:gd name="T40" fmla="*/ 2736 w 748"/>
                    <a:gd name="T41" fmla="*/ 14718 h 841"/>
                    <a:gd name="T42" fmla="*/ 3331 w 748"/>
                    <a:gd name="T43" fmla="*/ 15104 h 841"/>
                    <a:gd name="T44" fmla="*/ 2783 w 748"/>
                    <a:gd name="T45" fmla="*/ 15679 h 841"/>
                    <a:gd name="T46" fmla="*/ 2524 w 748"/>
                    <a:gd name="T47" fmla="*/ 17096 h 841"/>
                    <a:gd name="T48" fmla="*/ 2705 w 748"/>
                    <a:gd name="T49" fmla="*/ 17869 h 841"/>
                    <a:gd name="T50" fmla="*/ 2989 w 748"/>
                    <a:gd name="T51" fmla="*/ 18809 h 841"/>
                    <a:gd name="T52" fmla="*/ 3453 w 748"/>
                    <a:gd name="T53" fmla="*/ 18586 h 841"/>
                    <a:gd name="T54" fmla="*/ 3794 w 748"/>
                    <a:gd name="T55" fmla="*/ 18783 h 841"/>
                    <a:gd name="T56" fmla="*/ 4040 w 748"/>
                    <a:gd name="T57" fmla="*/ 17535 h 841"/>
                    <a:gd name="T58" fmla="*/ 4649 w 748"/>
                    <a:gd name="T59" fmla="*/ 18056 h 841"/>
                    <a:gd name="T60" fmla="*/ 4921 w 748"/>
                    <a:gd name="T61" fmla="*/ 19111 h 841"/>
                    <a:gd name="T62" fmla="*/ 5207 w 748"/>
                    <a:gd name="T63" fmla="*/ 19843 h 841"/>
                    <a:gd name="T64" fmla="*/ 6003 w 748"/>
                    <a:gd name="T65" fmla="*/ 20678 h 841"/>
                    <a:gd name="T66" fmla="*/ 6195 w 748"/>
                    <a:gd name="T67" fmla="*/ 22801 h 841"/>
                    <a:gd name="T68" fmla="*/ 7228 w 748"/>
                    <a:gd name="T69" fmla="*/ 21896 h 841"/>
                    <a:gd name="T70" fmla="*/ 7334 w 748"/>
                    <a:gd name="T71" fmla="*/ 22465 h 841"/>
                    <a:gd name="T72" fmla="*/ 7942 w 748"/>
                    <a:gd name="T73" fmla="*/ 23800 h 841"/>
                    <a:gd name="T74" fmla="*/ 8757 w 748"/>
                    <a:gd name="T75" fmla="*/ 24341 h 841"/>
                    <a:gd name="T76" fmla="*/ 10699 w 748"/>
                    <a:gd name="T77" fmla="*/ 24006 h 841"/>
                    <a:gd name="T78" fmla="*/ 10626 w 748"/>
                    <a:gd name="T79" fmla="*/ 22491 h 841"/>
                    <a:gd name="T80" fmla="*/ 10229 w 748"/>
                    <a:gd name="T81" fmla="*/ 21701 h 841"/>
                    <a:gd name="T82" fmla="*/ 9818 w 748"/>
                    <a:gd name="T83" fmla="*/ 20961 h 841"/>
                    <a:gd name="T84" fmla="*/ 9746 w 748"/>
                    <a:gd name="T85" fmla="*/ 19200 h 841"/>
                    <a:gd name="T86" fmla="*/ 9020 w 748"/>
                    <a:gd name="T87" fmla="*/ 19526 h 841"/>
                    <a:gd name="T88" fmla="*/ 8632 w 748"/>
                    <a:gd name="T89" fmla="*/ 19228 h 841"/>
                    <a:gd name="T90" fmla="*/ 7845 w 748"/>
                    <a:gd name="T91" fmla="*/ 17869 h 841"/>
                    <a:gd name="T92" fmla="*/ 7548 w 748"/>
                    <a:gd name="T93" fmla="*/ 17279 h 841"/>
                    <a:gd name="T94" fmla="*/ 7052 w 748"/>
                    <a:gd name="T95" fmla="*/ 17046 h 841"/>
                    <a:gd name="T96" fmla="*/ 6041 w 748"/>
                    <a:gd name="T97" fmla="*/ 16641 h 841"/>
                    <a:gd name="T98" fmla="*/ 5463 w 748"/>
                    <a:gd name="T99" fmla="*/ 15736 h 841"/>
                    <a:gd name="T100" fmla="*/ 5160 w 748"/>
                    <a:gd name="T101" fmla="*/ 14718 h 841"/>
                    <a:gd name="T102" fmla="*/ 4665 w 748"/>
                    <a:gd name="T103" fmla="*/ 12416 h 841"/>
                    <a:gd name="T104" fmla="*/ 3730 w 748"/>
                    <a:gd name="T105" fmla="*/ 9419 h 841"/>
                    <a:gd name="T106" fmla="*/ 3150 w 748"/>
                    <a:gd name="T107" fmla="*/ 8061 h 841"/>
                    <a:gd name="T108" fmla="*/ 2890 w 748"/>
                    <a:gd name="T109" fmla="*/ 3961 h 841"/>
                    <a:gd name="T110" fmla="*/ 1524 w 748"/>
                    <a:gd name="T111" fmla="*/ 935 h 841"/>
                    <a:gd name="T112" fmla="*/ 961 w 748"/>
                    <a:gd name="T113" fmla="*/ 0 h 841"/>
                    <a:gd name="T114" fmla="*/ 459 w 748"/>
                    <a:gd name="T115" fmla="*/ 269 h 841"/>
                    <a:gd name="T116" fmla="*/ 178 w 748"/>
                    <a:gd name="T117" fmla="*/ 1416 h 84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48"/>
                    <a:gd name="T178" fmla="*/ 0 h 841"/>
                    <a:gd name="T179" fmla="*/ 748 w 748"/>
                    <a:gd name="T180" fmla="*/ 841 h 84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48" h="841">
                      <a:moveTo>
                        <a:pt x="0" y="74"/>
                      </a:moveTo>
                      <a:lnTo>
                        <a:pt x="21" y="78"/>
                      </a:lnTo>
                      <a:lnTo>
                        <a:pt x="26" y="81"/>
                      </a:lnTo>
                      <a:lnTo>
                        <a:pt x="27" y="83"/>
                      </a:lnTo>
                      <a:lnTo>
                        <a:pt x="26" y="86"/>
                      </a:lnTo>
                      <a:lnTo>
                        <a:pt x="25" y="94"/>
                      </a:lnTo>
                      <a:lnTo>
                        <a:pt x="26" y="97"/>
                      </a:lnTo>
                      <a:lnTo>
                        <a:pt x="30" y="101"/>
                      </a:lnTo>
                      <a:lnTo>
                        <a:pt x="30" y="108"/>
                      </a:lnTo>
                      <a:lnTo>
                        <a:pt x="29" y="113"/>
                      </a:lnTo>
                      <a:lnTo>
                        <a:pt x="23" y="117"/>
                      </a:lnTo>
                      <a:lnTo>
                        <a:pt x="15" y="124"/>
                      </a:lnTo>
                      <a:lnTo>
                        <a:pt x="10" y="135"/>
                      </a:lnTo>
                      <a:lnTo>
                        <a:pt x="13" y="138"/>
                      </a:lnTo>
                      <a:lnTo>
                        <a:pt x="13" y="143"/>
                      </a:lnTo>
                      <a:lnTo>
                        <a:pt x="15" y="147"/>
                      </a:lnTo>
                      <a:lnTo>
                        <a:pt x="21" y="151"/>
                      </a:lnTo>
                      <a:lnTo>
                        <a:pt x="23" y="156"/>
                      </a:lnTo>
                      <a:lnTo>
                        <a:pt x="21" y="160"/>
                      </a:lnTo>
                      <a:lnTo>
                        <a:pt x="18" y="161"/>
                      </a:lnTo>
                      <a:lnTo>
                        <a:pt x="22" y="163"/>
                      </a:lnTo>
                      <a:lnTo>
                        <a:pt x="26" y="166"/>
                      </a:lnTo>
                      <a:lnTo>
                        <a:pt x="27" y="170"/>
                      </a:lnTo>
                      <a:lnTo>
                        <a:pt x="23" y="179"/>
                      </a:lnTo>
                      <a:lnTo>
                        <a:pt x="22" y="183"/>
                      </a:lnTo>
                      <a:lnTo>
                        <a:pt x="24" y="188"/>
                      </a:lnTo>
                      <a:lnTo>
                        <a:pt x="39" y="205"/>
                      </a:lnTo>
                      <a:lnTo>
                        <a:pt x="49" y="200"/>
                      </a:lnTo>
                      <a:lnTo>
                        <a:pt x="51" y="198"/>
                      </a:lnTo>
                      <a:lnTo>
                        <a:pt x="54" y="198"/>
                      </a:lnTo>
                      <a:lnTo>
                        <a:pt x="57" y="199"/>
                      </a:lnTo>
                      <a:lnTo>
                        <a:pt x="55" y="206"/>
                      </a:lnTo>
                      <a:lnTo>
                        <a:pt x="55" y="209"/>
                      </a:lnTo>
                      <a:lnTo>
                        <a:pt x="61" y="210"/>
                      </a:lnTo>
                      <a:lnTo>
                        <a:pt x="64" y="210"/>
                      </a:lnTo>
                      <a:lnTo>
                        <a:pt x="66" y="211"/>
                      </a:lnTo>
                      <a:lnTo>
                        <a:pt x="67" y="213"/>
                      </a:lnTo>
                      <a:lnTo>
                        <a:pt x="73" y="216"/>
                      </a:lnTo>
                      <a:lnTo>
                        <a:pt x="72" y="223"/>
                      </a:lnTo>
                      <a:lnTo>
                        <a:pt x="67" y="233"/>
                      </a:lnTo>
                      <a:lnTo>
                        <a:pt x="61" y="239"/>
                      </a:lnTo>
                      <a:lnTo>
                        <a:pt x="61" y="247"/>
                      </a:lnTo>
                      <a:lnTo>
                        <a:pt x="61" y="261"/>
                      </a:lnTo>
                      <a:lnTo>
                        <a:pt x="60" y="262"/>
                      </a:lnTo>
                      <a:lnTo>
                        <a:pt x="55" y="262"/>
                      </a:lnTo>
                      <a:lnTo>
                        <a:pt x="52" y="260"/>
                      </a:lnTo>
                      <a:lnTo>
                        <a:pt x="48" y="257"/>
                      </a:lnTo>
                      <a:lnTo>
                        <a:pt x="44" y="256"/>
                      </a:lnTo>
                      <a:lnTo>
                        <a:pt x="42" y="254"/>
                      </a:lnTo>
                      <a:lnTo>
                        <a:pt x="39" y="253"/>
                      </a:lnTo>
                      <a:lnTo>
                        <a:pt x="35" y="255"/>
                      </a:lnTo>
                      <a:lnTo>
                        <a:pt x="33" y="256"/>
                      </a:lnTo>
                      <a:lnTo>
                        <a:pt x="28" y="271"/>
                      </a:lnTo>
                      <a:lnTo>
                        <a:pt x="25" y="272"/>
                      </a:lnTo>
                      <a:lnTo>
                        <a:pt x="18" y="272"/>
                      </a:lnTo>
                      <a:lnTo>
                        <a:pt x="12" y="275"/>
                      </a:lnTo>
                      <a:lnTo>
                        <a:pt x="10" y="278"/>
                      </a:lnTo>
                      <a:lnTo>
                        <a:pt x="9" y="281"/>
                      </a:lnTo>
                      <a:lnTo>
                        <a:pt x="12" y="281"/>
                      </a:lnTo>
                      <a:lnTo>
                        <a:pt x="17" y="282"/>
                      </a:lnTo>
                      <a:lnTo>
                        <a:pt x="21" y="281"/>
                      </a:lnTo>
                      <a:lnTo>
                        <a:pt x="29" y="278"/>
                      </a:lnTo>
                      <a:lnTo>
                        <a:pt x="29" y="281"/>
                      </a:lnTo>
                      <a:lnTo>
                        <a:pt x="25" y="287"/>
                      </a:lnTo>
                      <a:lnTo>
                        <a:pt x="18" y="295"/>
                      </a:lnTo>
                      <a:lnTo>
                        <a:pt x="18" y="298"/>
                      </a:lnTo>
                      <a:lnTo>
                        <a:pt x="15" y="303"/>
                      </a:lnTo>
                      <a:lnTo>
                        <a:pt x="18" y="338"/>
                      </a:lnTo>
                      <a:lnTo>
                        <a:pt x="21" y="339"/>
                      </a:lnTo>
                      <a:lnTo>
                        <a:pt x="24" y="338"/>
                      </a:lnTo>
                      <a:lnTo>
                        <a:pt x="27" y="338"/>
                      </a:lnTo>
                      <a:lnTo>
                        <a:pt x="29" y="336"/>
                      </a:lnTo>
                      <a:lnTo>
                        <a:pt x="39" y="332"/>
                      </a:lnTo>
                      <a:lnTo>
                        <a:pt x="46" y="326"/>
                      </a:lnTo>
                      <a:lnTo>
                        <a:pt x="58" y="313"/>
                      </a:lnTo>
                      <a:lnTo>
                        <a:pt x="76" y="298"/>
                      </a:lnTo>
                      <a:lnTo>
                        <a:pt x="79" y="293"/>
                      </a:lnTo>
                      <a:lnTo>
                        <a:pt x="85" y="290"/>
                      </a:lnTo>
                      <a:lnTo>
                        <a:pt x="86" y="290"/>
                      </a:lnTo>
                      <a:lnTo>
                        <a:pt x="89" y="289"/>
                      </a:lnTo>
                      <a:lnTo>
                        <a:pt x="95" y="295"/>
                      </a:lnTo>
                      <a:lnTo>
                        <a:pt x="101" y="305"/>
                      </a:lnTo>
                      <a:lnTo>
                        <a:pt x="104" y="300"/>
                      </a:lnTo>
                      <a:lnTo>
                        <a:pt x="108" y="290"/>
                      </a:lnTo>
                      <a:lnTo>
                        <a:pt x="104" y="285"/>
                      </a:lnTo>
                      <a:lnTo>
                        <a:pt x="103" y="281"/>
                      </a:lnTo>
                      <a:lnTo>
                        <a:pt x="105" y="279"/>
                      </a:lnTo>
                      <a:lnTo>
                        <a:pt x="116" y="278"/>
                      </a:lnTo>
                      <a:lnTo>
                        <a:pt x="118" y="275"/>
                      </a:lnTo>
                      <a:lnTo>
                        <a:pt x="117" y="268"/>
                      </a:lnTo>
                      <a:lnTo>
                        <a:pt x="119" y="268"/>
                      </a:lnTo>
                      <a:lnTo>
                        <a:pt x="122" y="267"/>
                      </a:lnTo>
                      <a:lnTo>
                        <a:pt x="131" y="268"/>
                      </a:lnTo>
                      <a:lnTo>
                        <a:pt x="133" y="265"/>
                      </a:lnTo>
                      <a:lnTo>
                        <a:pt x="137" y="265"/>
                      </a:lnTo>
                      <a:lnTo>
                        <a:pt x="140" y="275"/>
                      </a:lnTo>
                      <a:lnTo>
                        <a:pt x="137" y="290"/>
                      </a:lnTo>
                      <a:lnTo>
                        <a:pt x="140" y="293"/>
                      </a:lnTo>
                      <a:lnTo>
                        <a:pt x="143" y="296"/>
                      </a:lnTo>
                      <a:lnTo>
                        <a:pt x="146" y="302"/>
                      </a:lnTo>
                      <a:lnTo>
                        <a:pt x="150" y="303"/>
                      </a:lnTo>
                      <a:lnTo>
                        <a:pt x="153" y="302"/>
                      </a:lnTo>
                      <a:lnTo>
                        <a:pt x="157" y="306"/>
                      </a:lnTo>
                      <a:lnTo>
                        <a:pt x="165" y="311"/>
                      </a:lnTo>
                      <a:lnTo>
                        <a:pt x="165" y="320"/>
                      </a:lnTo>
                      <a:lnTo>
                        <a:pt x="161" y="323"/>
                      </a:lnTo>
                      <a:lnTo>
                        <a:pt x="153" y="326"/>
                      </a:lnTo>
                      <a:lnTo>
                        <a:pt x="148" y="331"/>
                      </a:lnTo>
                      <a:lnTo>
                        <a:pt x="146" y="330"/>
                      </a:lnTo>
                      <a:lnTo>
                        <a:pt x="145" y="327"/>
                      </a:lnTo>
                      <a:lnTo>
                        <a:pt x="143" y="326"/>
                      </a:lnTo>
                      <a:lnTo>
                        <a:pt x="140" y="327"/>
                      </a:lnTo>
                      <a:lnTo>
                        <a:pt x="134" y="332"/>
                      </a:lnTo>
                      <a:lnTo>
                        <a:pt x="131" y="372"/>
                      </a:lnTo>
                      <a:lnTo>
                        <a:pt x="137" y="377"/>
                      </a:lnTo>
                      <a:lnTo>
                        <a:pt x="140" y="380"/>
                      </a:lnTo>
                      <a:lnTo>
                        <a:pt x="143" y="381"/>
                      </a:lnTo>
                      <a:lnTo>
                        <a:pt x="150" y="380"/>
                      </a:lnTo>
                      <a:lnTo>
                        <a:pt x="150" y="385"/>
                      </a:lnTo>
                      <a:lnTo>
                        <a:pt x="153" y="392"/>
                      </a:lnTo>
                      <a:lnTo>
                        <a:pt x="155" y="392"/>
                      </a:lnTo>
                      <a:lnTo>
                        <a:pt x="159" y="391"/>
                      </a:lnTo>
                      <a:lnTo>
                        <a:pt x="161" y="389"/>
                      </a:lnTo>
                      <a:lnTo>
                        <a:pt x="165" y="384"/>
                      </a:lnTo>
                      <a:lnTo>
                        <a:pt x="170" y="381"/>
                      </a:lnTo>
                      <a:lnTo>
                        <a:pt x="172" y="377"/>
                      </a:lnTo>
                      <a:lnTo>
                        <a:pt x="174" y="370"/>
                      </a:lnTo>
                      <a:lnTo>
                        <a:pt x="179" y="369"/>
                      </a:lnTo>
                      <a:lnTo>
                        <a:pt x="180" y="370"/>
                      </a:lnTo>
                      <a:lnTo>
                        <a:pt x="181" y="370"/>
                      </a:lnTo>
                      <a:lnTo>
                        <a:pt x="183" y="370"/>
                      </a:lnTo>
                      <a:lnTo>
                        <a:pt x="186" y="370"/>
                      </a:lnTo>
                      <a:lnTo>
                        <a:pt x="189" y="371"/>
                      </a:lnTo>
                      <a:lnTo>
                        <a:pt x="191" y="376"/>
                      </a:lnTo>
                      <a:lnTo>
                        <a:pt x="194" y="378"/>
                      </a:lnTo>
                      <a:lnTo>
                        <a:pt x="214" y="388"/>
                      </a:lnTo>
                      <a:lnTo>
                        <a:pt x="219" y="389"/>
                      </a:lnTo>
                      <a:lnTo>
                        <a:pt x="221" y="388"/>
                      </a:lnTo>
                      <a:lnTo>
                        <a:pt x="220" y="395"/>
                      </a:lnTo>
                      <a:lnTo>
                        <a:pt x="217" y="395"/>
                      </a:lnTo>
                      <a:lnTo>
                        <a:pt x="216" y="396"/>
                      </a:lnTo>
                      <a:lnTo>
                        <a:pt x="213" y="401"/>
                      </a:lnTo>
                      <a:lnTo>
                        <a:pt x="211" y="402"/>
                      </a:lnTo>
                      <a:lnTo>
                        <a:pt x="206" y="407"/>
                      </a:lnTo>
                      <a:lnTo>
                        <a:pt x="205" y="412"/>
                      </a:lnTo>
                      <a:lnTo>
                        <a:pt x="202" y="412"/>
                      </a:lnTo>
                      <a:lnTo>
                        <a:pt x="198" y="417"/>
                      </a:lnTo>
                      <a:lnTo>
                        <a:pt x="198" y="420"/>
                      </a:lnTo>
                      <a:lnTo>
                        <a:pt x="192" y="430"/>
                      </a:lnTo>
                      <a:lnTo>
                        <a:pt x="189" y="443"/>
                      </a:lnTo>
                      <a:lnTo>
                        <a:pt x="187" y="450"/>
                      </a:lnTo>
                      <a:lnTo>
                        <a:pt x="180" y="460"/>
                      </a:lnTo>
                      <a:lnTo>
                        <a:pt x="181" y="465"/>
                      </a:lnTo>
                      <a:lnTo>
                        <a:pt x="180" y="467"/>
                      </a:lnTo>
                      <a:lnTo>
                        <a:pt x="177" y="468"/>
                      </a:lnTo>
                      <a:lnTo>
                        <a:pt x="173" y="474"/>
                      </a:lnTo>
                      <a:lnTo>
                        <a:pt x="172" y="477"/>
                      </a:lnTo>
                      <a:lnTo>
                        <a:pt x="173" y="479"/>
                      </a:lnTo>
                      <a:lnTo>
                        <a:pt x="175" y="482"/>
                      </a:lnTo>
                      <a:lnTo>
                        <a:pt x="180" y="486"/>
                      </a:lnTo>
                      <a:lnTo>
                        <a:pt x="180" y="489"/>
                      </a:lnTo>
                      <a:lnTo>
                        <a:pt x="176" y="494"/>
                      </a:lnTo>
                      <a:lnTo>
                        <a:pt x="175" y="497"/>
                      </a:lnTo>
                      <a:lnTo>
                        <a:pt x="177" y="499"/>
                      </a:lnTo>
                      <a:lnTo>
                        <a:pt x="178" y="500"/>
                      </a:lnTo>
                      <a:lnTo>
                        <a:pt x="186" y="504"/>
                      </a:lnTo>
                      <a:lnTo>
                        <a:pt x="188" y="504"/>
                      </a:lnTo>
                      <a:lnTo>
                        <a:pt x="189" y="506"/>
                      </a:lnTo>
                      <a:lnTo>
                        <a:pt x="194" y="509"/>
                      </a:lnTo>
                      <a:lnTo>
                        <a:pt x="200" y="510"/>
                      </a:lnTo>
                      <a:lnTo>
                        <a:pt x="202" y="510"/>
                      </a:lnTo>
                      <a:lnTo>
                        <a:pt x="208" y="514"/>
                      </a:lnTo>
                      <a:lnTo>
                        <a:pt x="216" y="515"/>
                      </a:lnTo>
                      <a:lnTo>
                        <a:pt x="223" y="516"/>
                      </a:lnTo>
                      <a:lnTo>
                        <a:pt x="228" y="517"/>
                      </a:lnTo>
                      <a:lnTo>
                        <a:pt x="229" y="519"/>
                      </a:lnTo>
                      <a:lnTo>
                        <a:pt x="231" y="520"/>
                      </a:lnTo>
                      <a:lnTo>
                        <a:pt x="229" y="526"/>
                      </a:lnTo>
                      <a:lnTo>
                        <a:pt x="226" y="531"/>
                      </a:lnTo>
                      <a:lnTo>
                        <a:pt x="220" y="534"/>
                      </a:lnTo>
                      <a:lnTo>
                        <a:pt x="207" y="537"/>
                      </a:lnTo>
                      <a:lnTo>
                        <a:pt x="202" y="535"/>
                      </a:lnTo>
                      <a:lnTo>
                        <a:pt x="199" y="538"/>
                      </a:lnTo>
                      <a:lnTo>
                        <a:pt x="192" y="539"/>
                      </a:lnTo>
                      <a:lnTo>
                        <a:pt x="191" y="538"/>
                      </a:lnTo>
                      <a:lnTo>
                        <a:pt x="189" y="539"/>
                      </a:lnTo>
                      <a:lnTo>
                        <a:pt x="188" y="544"/>
                      </a:lnTo>
                      <a:lnTo>
                        <a:pt x="186" y="573"/>
                      </a:lnTo>
                      <a:lnTo>
                        <a:pt x="183" y="577"/>
                      </a:lnTo>
                      <a:lnTo>
                        <a:pt x="181" y="578"/>
                      </a:lnTo>
                      <a:lnTo>
                        <a:pt x="177" y="581"/>
                      </a:lnTo>
                      <a:lnTo>
                        <a:pt x="174" y="588"/>
                      </a:lnTo>
                      <a:lnTo>
                        <a:pt x="171" y="589"/>
                      </a:lnTo>
                      <a:lnTo>
                        <a:pt x="170" y="592"/>
                      </a:lnTo>
                      <a:lnTo>
                        <a:pt x="168" y="594"/>
                      </a:lnTo>
                      <a:lnTo>
                        <a:pt x="169" y="606"/>
                      </a:lnTo>
                      <a:lnTo>
                        <a:pt x="174" y="611"/>
                      </a:lnTo>
                      <a:lnTo>
                        <a:pt x="177" y="612"/>
                      </a:lnTo>
                      <a:lnTo>
                        <a:pt x="183" y="612"/>
                      </a:lnTo>
                      <a:lnTo>
                        <a:pt x="186" y="615"/>
                      </a:lnTo>
                      <a:lnTo>
                        <a:pt x="190" y="614"/>
                      </a:lnTo>
                      <a:lnTo>
                        <a:pt x="197" y="616"/>
                      </a:lnTo>
                      <a:lnTo>
                        <a:pt x="200" y="620"/>
                      </a:lnTo>
                      <a:lnTo>
                        <a:pt x="201" y="621"/>
                      </a:lnTo>
                      <a:lnTo>
                        <a:pt x="199" y="628"/>
                      </a:lnTo>
                      <a:lnTo>
                        <a:pt x="200" y="632"/>
                      </a:lnTo>
                      <a:lnTo>
                        <a:pt x="202" y="636"/>
                      </a:lnTo>
                      <a:lnTo>
                        <a:pt x="206" y="647"/>
                      </a:lnTo>
                      <a:lnTo>
                        <a:pt x="215" y="648"/>
                      </a:lnTo>
                      <a:lnTo>
                        <a:pt x="217" y="645"/>
                      </a:lnTo>
                      <a:lnTo>
                        <a:pt x="218" y="645"/>
                      </a:lnTo>
                      <a:lnTo>
                        <a:pt x="220" y="643"/>
                      </a:lnTo>
                      <a:lnTo>
                        <a:pt x="222" y="644"/>
                      </a:lnTo>
                      <a:lnTo>
                        <a:pt x="226" y="644"/>
                      </a:lnTo>
                      <a:lnTo>
                        <a:pt x="231" y="643"/>
                      </a:lnTo>
                      <a:lnTo>
                        <a:pt x="238" y="639"/>
                      </a:lnTo>
                      <a:lnTo>
                        <a:pt x="243" y="638"/>
                      </a:lnTo>
                      <a:lnTo>
                        <a:pt x="245" y="641"/>
                      </a:lnTo>
                      <a:lnTo>
                        <a:pt x="249" y="650"/>
                      </a:lnTo>
                      <a:lnTo>
                        <a:pt x="251" y="652"/>
                      </a:lnTo>
                      <a:lnTo>
                        <a:pt x="254" y="655"/>
                      </a:lnTo>
                      <a:lnTo>
                        <a:pt x="257" y="654"/>
                      </a:lnTo>
                      <a:lnTo>
                        <a:pt x="258" y="650"/>
                      </a:lnTo>
                      <a:lnTo>
                        <a:pt x="261" y="646"/>
                      </a:lnTo>
                      <a:lnTo>
                        <a:pt x="266" y="643"/>
                      </a:lnTo>
                      <a:lnTo>
                        <a:pt x="268" y="643"/>
                      </a:lnTo>
                      <a:lnTo>
                        <a:pt x="270" y="641"/>
                      </a:lnTo>
                      <a:lnTo>
                        <a:pt x="272" y="636"/>
                      </a:lnTo>
                      <a:lnTo>
                        <a:pt x="280" y="622"/>
                      </a:lnTo>
                      <a:lnTo>
                        <a:pt x="281" y="618"/>
                      </a:lnTo>
                      <a:lnTo>
                        <a:pt x="278" y="612"/>
                      </a:lnTo>
                      <a:lnTo>
                        <a:pt x="278" y="603"/>
                      </a:lnTo>
                      <a:lnTo>
                        <a:pt x="284" y="603"/>
                      </a:lnTo>
                      <a:lnTo>
                        <a:pt x="286" y="604"/>
                      </a:lnTo>
                      <a:lnTo>
                        <a:pt x="293" y="609"/>
                      </a:lnTo>
                      <a:lnTo>
                        <a:pt x="296" y="610"/>
                      </a:lnTo>
                      <a:lnTo>
                        <a:pt x="306" y="614"/>
                      </a:lnTo>
                      <a:lnTo>
                        <a:pt x="310" y="618"/>
                      </a:lnTo>
                      <a:lnTo>
                        <a:pt x="317" y="621"/>
                      </a:lnTo>
                      <a:lnTo>
                        <a:pt x="320" y="621"/>
                      </a:lnTo>
                      <a:lnTo>
                        <a:pt x="330" y="625"/>
                      </a:lnTo>
                      <a:lnTo>
                        <a:pt x="331" y="628"/>
                      </a:lnTo>
                      <a:lnTo>
                        <a:pt x="336" y="637"/>
                      </a:lnTo>
                      <a:lnTo>
                        <a:pt x="336" y="639"/>
                      </a:lnTo>
                      <a:lnTo>
                        <a:pt x="336" y="641"/>
                      </a:lnTo>
                      <a:lnTo>
                        <a:pt x="339" y="646"/>
                      </a:lnTo>
                      <a:lnTo>
                        <a:pt x="338" y="655"/>
                      </a:lnTo>
                      <a:lnTo>
                        <a:pt x="339" y="657"/>
                      </a:lnTo>
                      <a:lnTo>
                        <a:pt x="343" y="660"/>
                      </a:lnTo>
                      <a:lnTo>
                        <a:pt x="352" y="664"/>
                      </a:lnTo>
                      <a:lnTo>
                        <a:pt x="353" y="666"/>
                      </a:lnTo>
                      <a:lnTo>
                        <a:pt x="354" y="671"/>
                      </a:lnTo>
                      <a:lnTo>
                        <a:pt x="352" y="673"/>
                      </a:lnTo>
                      <a:lnTo>
                        <a:pt x="352" y="674"/>
                      </a:lnTo>
                      <a:lnTo>
                        <a:pt x="355" y="676"/>
                      </a:lnTo>
                      <a:lnTo>
                        <a:pt x="358" y="682"/>
                      </a:lnTo>
                      <a:lnTo>
                        <a:pt x="363" y="683"/>
                      </a:lnTo>
                      <a:lnTo>
                        <a:pt x="370" y="681"/>
                      </a:lnTo>
                      <a:lnTo>
                        <a:pt x="379" y="683"/>
                      </a:lnTo>
                      <a:lnTo>
                        <a:pt x="391" y="681"/>
                      </a:lnTo>
                      <a:lnTo>
                        <a:pt x="397" y="681"/>
                      </a:lnTo>
                      <a:lnTo>
                        <a:pt x="405" y="689"/>
                      </a:lnTo>
                      <a:lnTo>
                        <a:pt x="410" y="701"/>
                      </a:lnTo>
                      <a:lnTo>
                        <a:pt x="413" y="711"/>
                      </a:lnTo>
                      <a:lnTo>
                        <a:pt x="412" y="723"/>
                      </a:lnTo>
                      <a:lnTo>
                        <a:pt x="407" y="732"/>
                      </a:lnTo>
                      <a:lnTo>
                        <a:pt x="398" y="742"/>
                      </a:lnTo>
                      <a:lnTo>
                        <a:pt x="398" y="745"/>
                      </a:lnTo>
                      <a:lnTo>
                        <a:pt x="404" y="770"/>
                      </a:lnTo>
                      <a:lnTo>
                        <a:pt x="410" y="781"/>
                      </a:lnTo>
                      <a:lnTo>
                        <a:pt x="417" y="783"/>
                      </a:lnTo>
                      <a:lnTo>
                        <a:pt x="426" y="784"/>
                      </a:lnTo>
                      <a:lnTo>
                        <a:pt x="434" y="787"/>
                      </a:lnTo>
                      <a:lnTo>
                        <a:pt x="445" y="785"/>
                      </a:lnTo>
                      <a:lnTo>
                        <a:pt x="459" y="775"/>
                      </a:lnTo>
                      <a:lnTo>
                        <a:pt x="462" y="767"/>
                      </a:lnTo>
                      <a:lnTo>
                        <a:pt x="475" y="766"/>
                      </a:lnTo>
                      <a:lnTo>
                        <a:pt x="496" y="754"/>
                      </a:lnTo>
                      <a:lnTo>
                        <a:pt x="497" y="749"/>
                      </a:lnTo>
                      <a:lnTo>
                        <a:pt x="498" y="753"/>
                      </a:lnTo>
                      <a:lnTo>
                        <a:pt x="504" y="752"/>
                      </a:lnTo>
                      <a:lnTo>
                        <a:pt x="509" y="757"/>
                      </a:lnTo>
                      <a:lnTo>
                        <a:pt x="517" y="760"/>
                      </a:lnTo>
                      <a:lnTo>
                        <a:pt x="515" y="767"/>
                      </a:lnTo>
                      <a:lnTo>
                        <a:pt x="512" y="768"/>
                      </a:lnTo>
                      <a:lnTo>
                        <a:pt x="508" y="770"/>
                      </a:lnTo>
                      <a:lnTo>
                        <a:pt x="506" y="770"/>
                      </a:lnTo>
                      <a:lnTo>
                        <a:pt x="505" y="772"/>
                      </a:lnTo>
                      <a:lnTo>
                        <a:pt x="502" y="772"/>
                      </a:lnTo>
                      <a:lnTo>
                        <a:pt x="502" y="773"/>
                      </a:lnTo>
                      <a:lnTo>
                        <a:pt x="504" y="777"/>
                      </a:lnTo>
                      <a:lnTo>
                        <a:pt x="505" y="780"/>
                      </a:lnTo>
                      <a:lnTo>
                        <a:pt x="509" y="784"/>
                      </a:lnTo>
                      <a:lnTo>
                        <a:pt x="517" y="796"/>
                      </a:lnTo>
                      <a:lnTo>
                        <a:pt x="526" y="808"/>
                      </a:lnTo>
                      <a:lnTo>
                        <a:pt x="547" y="818"/>
                      </a:lnTo>
                      <a:lnTo>
                        <a:pt x="548" y="819"/>
                      </a:lnTo>
                      <a:lnTo>
                        <a:pt x="551" y="820"/>
                      </a:lnTo>
                      <a:lnTo>
                        <a:pt x="554" y="819"/>
                      </a:lnTo>
                      <a:lnTo>
                        <a:pt x="555" y="836"/>
                      </a:lnTo>
                      <a:lnTo>
                        <a:pt x="569" y="838"/>
                      </a:lnTo>
                      <a:lnTo>
                        <a:pt x="580" y="837"/>
                      </a:lnTo>
                      <a:lnTo>
                        <a:pt x="590" y="835"/>
                      </a:lnTo>
                      <a:lnTo>
                        <a:pt x="603" y="837"/>
                      </a:lnTo>
                      <a:lnTo>
                        <a:pt x="611" y="836"/>
                      </a:lnTo>
                      <a:lnTo>
                        <a:pt x="637" y="838"/>
                      </a:lnTo>
                      <a:lnTo>
                        <a:pt x="679" y="840"/>
                      </a:lnTo>
                      <a:lnTo>
                        <a:pt x="704" y="839"/>
                      </a:lnTo>
                      <a:lnTo>
                        <a:pt x="714" y="840"/>
                      </a:lnTo>
                      <a:lnTo>
                        <a:pt x="719" y="834"/>
                      </a:lnTo>
                      <a:lnTo>
                        <a:pt x="731" y="826"/>
                      </a:lnTo>
                      <a:lnTo>
                        <a:pt x="737" y="825"/>
                      </a:lnTo>
                      <a:lnTo>
                        <a:pt x="736" y="823"/>
                      </a:lnTo>
                      <a:lnTo>
                        <a:pt x="742" y="819"/>
                      </a:lnTo>
                      <a:lnTo>
                        <a:pt x="746" y="817"/>
                      </a:lnTo>
                      <a:lnTo>
                        <a:pt x="747" y="810"/>
                      </a:lnTo>
                      <a:lnTo>
                        <a:pt x="744" y="810"/>
                      </a:lnTo>
                      <a:lnTo>
                        <a:pt x="739" y="803"/>
                      </a:lnTo>
                      <a:lnTo>
                        <a:pt x="737" y="776"/>
                      </a:lnTo>
                      <a:lnTo>
                        <a:pt x="732" y="773"/>
                      </a:lnTo>
                      <a:lnTo>
                        <a:pt x="729" y="770"/>
                      </a:lnTo>
                      <a:lnTo>
                        <a:pt x="726" y="762"/>
                      </a:lnTo>
                      <a:lnTo>
                        <a:pt x="724" y="761"/>
                      </a:lnTo>
                      <a:lnTo>
                        <a:pt x="721" y="754"/>
                      </a:lnTo>
                      <a:lnTo>
                        <a:pt x="716" y="751"/>
                      </a:lnTo>
                      <a:lnTo>
                        <a:pt x="714" y="749"/>
                      </a:lnTo>
                      <a:lnTo>
                        <a:pt x="710" y="751"/>
                      </a:lnTo>
                      <a:lnTo>
                        <a:pt x="704" y="746"/>
                      </a:lnTo>
                      <a:lnTo>
                        <a:pt x="698" y="738"/>
                      </a:lnTo>
                      <a:lnTo>
                        <a:pt x="693" y="736"/>
                      </a:lnTo>
                      <a:lnTo>
                        <a:pt x="687" y="723"/>
                      </a:lnTo>
                      <a:lnTo>
                        <a:pt x="685" y="723"/>
                      </a:lnTo>
                      <a:lnTo>
                        <a:pt x="681" y="726"/>
                      </a:lnTo>
                      <a:lnTo>
                        <a:pt x="680" y="724"/>
                      </a:lnTo>
                      <a:lnTo>
                        <a:pt x="677" y="723"/>
                      </a:lnTo>
                      <a:lnTo>
                        <a:pt x="676" y="721"/>
                      </a:lnTo>
                      <a:lnTo>
                        <a:pt x="674" y="704"/>
                      </a:lnTo>
                      <a:lnTo>
                        <a:pt x="678" y="698"/>
                      </a:lnTo>
                      <a:lnTo>
                        <a:pt x="676" y="697"/>
                      </a:lnTo>
                      <a:lnTo>
                        <a:pt x="673" y="693"/>
                      </a:lnTo>
                      <a:lnTo>
                        <a:pt x="673" y="687"/>
                      </a:lnTo>
                      <a:lnTo>
                        <a:pt x="670" y="682"/>
                      </a:lnTo>
                      <a:lnTo>
                        <a:pt x="670" y="678"/>
                      </a:lnTo>
                      <a:lnTo>
                        <a:pt x="671" y="660"/>
                      </a:lnTo>
                      <a:lnTo>
                        <a:pt x="667" y="664"/>
                      </a:lnTo>
                      <a:lnTo>
                        <a:pt x="665" y="664"/>
                      </a:lnTo>
                      <a:lnTo>
                        <a:pt x="658" y="667"/>
                      </a:lnTo>
                      <a:lnTo>
                        <a:pt x="646" y="669"/>
                      </a:lnTo>
                      <a:lnTo>
                        <a:pt x="636" y="670"/>
                      </a:lnTo>
                      <a:lnTo>
                        <a:pt x="633" y="670"/>
                      </a:lnTo>
                      <a:lnTo>
                        <a:pt x="623" y="670"/>
                      </a:lnTo>
                      <a:lnTo>
                        <a:pt x="621" y="671"/>
                      </a:lnTo>
                      <a:lnTo>
                        <a:pt x="622" y="673"/>
                      </a:lnTo>
                      <a:lnTo>
                        <a:pt x="620" y="677"/>
                      </a:lnTo>
                      <a:lnTo>
                        <a:pt x="617" y="676"/>
                      </a:lnTo>
                      <a:lnTo>
                        <a:pt x="618" y="673"/>
                      </a:lnTo>
                      <a:lnTo>
                        <a:pt x="618" y="670"/>
                      </a:lnTo>
                      <a:lnTo>
                        <a:pt x="606" y="671"/>
                      </a:lnTo>
                      <a:lnTo>
                        <a:pt x="600" y="668"/>
                      </a:lnTo>
                      <a:lnTo>
                        <a:pt x="594" y="661"/>
                      </a:lnTo>
                      <a:lnTo>
                        <a:pt x="579" y="649"/>
                      </a:lnTo>
                      <a:lnTo>
                        <a:pt x="578" y="648"/>
                      </a:lnTo>
                      <a:lnTo>
                        <a:pt x="574" y="641"/>
                      </a:lnTo>
                      <a:lnTo>
                        <a:pt x="568" y="636"/>
                      </a:lnTo>
                      <a:lnTo>
                        <a:pt x="559" y="622"/>
                      </a:lnTo>
                      <a:lnTo>
                        <a:pt x="554" y="618"/>
                      </a:lnTo>
                      <a:lnTo>
                        <a:pt x="548" y="615"/>
                      </a:lnTo>
                      <a:lnTo>
                        <a:pt x="540" y="615"/>
                      </a:lnTo>
                      <a:lnTo>
                        <a:pt x="538" y="615"/>
                      </a:lnTo>
                      <a:lnTo>
                        <a:pt x="538" y="613"/>
                      </a:lnTo>
                      <a:lnTo>
                        <a:pt x="529" y="609"/>
                      </a:lnTo>
                      <a:lnTo>
                        <a:pt x="524" y="605"/>
                      </a:lnTo>
                      <a:lnTo>
                        <a:pt x="523" y="599"/>
                      </a:lnTo>
                      <a:lnTo>
                        <a:pt x="521" y="597"/>
                      </a:lnTo>
                      <a:lnTo>
                        <a:pt x="521" y="596"/>
                      </a:lnTo>
                      <a:lnTo>
                        <a:pt x="520" y="594"/>
                      </a:lnTo>
                      <a:lnTo>
                        <a:pt x="518" y="594"/>
                      </a:lnTo>
                      <a:lnTo>
                        <a:pt x="516" y="594"/>
                      </a:lnTo>
                      <a:lnTo>
                        <a:pt x="508" y="586"/>
                      </a:lnTo>
                      <a:lnTo>
                        <a:pt x="503" y="586"/>
                      </a:lnTo>
                      <a:lnTo>
                        <a:pt x="499" y="587"/>
                      </a:lnTo>
                      <a:lnTo>
                        <a:pt x="493" y="587"/>
                      </a:lnTo>
                      <a:lnTo>
                        <a:pt x="489" y="586"/>
                      </a:lnTo>
                      <a:lnTo>
                        <a:pt x="486" y="586"/>
                      </a:lnTo>
                      <a:lnTo>
                        <a:pt x="482" y="588"/>
                      </a:lnTo>
                      <a:lnTo>
                        <a:pt x="482" y="585"/>
                      </a:lnTo>
                      <a:lnTo>
                        <a:pt x="477" y="586"/>
                      </a:lnTo>
                      <a:lnTo>
                        <a:pt x="474" y="586"/>
                      </a:lnTo>
                      <a:lnTo>
                        <a:pt x="468" y="587"/>
                      </a:lnTo>
                      <a:lnTo>
                        <a:pt x="453" y="586"/>
                      </a:lnTo>
                      <a:lnTo>
                        <a:pt x="435" y="581"/>
                      </a:lnTo>
                      <a:lnTo>
                        <a:pt x="416" y="572"/>
                      </a:lnTo>
                      <a:lnTo>
                        <a:pt x="413" y="571"/>
                      </a:lnTo>
                      <a:lnTo>
                        <a:pt x="401" y="568"/>
                      </a:lnTo>
                      <a:lnTo>
                        <a:pt x="398" y="566"/>
                      </a:lnTo>
                      <a:lnTo>
                        <a:pt x="395" y="556"/>
                      </a:lnTo>
                      <a:lnTo>
                        <a:pt x="385" y="553"/>
                      </a:lnTo>
                      <a:lnTo>
                        <a:pt x="382" y="550"/>
                      </a:lnTo>
                      <a:lnTo>
                        <a:pt x="377" y="544"/>
                      </a:lnTo>
                      <a:lnTo>
                        <a:pt x="376" y="541"/>
                      </a:lnTo>
                      <a:lnTo>
                        <a:pt x="376" y="536"/>
                      </a:lnTo>
                      <a:lnTo>
                        <a:pt x="377" y="532"/>
                      </a:lnTo>
                      <a:lnTo>
                        <a:pt x="372" y="526"/>
                      </a:lnTo>
                      <a:lnTo>
                        <a:pt x="370" y="523"/>
                      </a:lnTo>
                      <a:lnTo>
                        <a:pt x="368" y="519"/>
                      </a:lnTo>
                      <a:lnTo>
                        <a:pt x="364" y="517"/>
                      </a:lnTo>
                      <a:lnTo>
                        <a:pt x="361" y="512"/>
                      </a:lnTo>
                      <a:lnTo>
                        <a:pt x="355" y="506"/>
                      </a:lnTo>
                      <a:lnTo>
                        <a:pt x="343" y="497"/>
                      </a:lnTo>
                      <a:lnTo>
                        <a:pt x="330" y="485"/>
                      </a:lnTo>
                      <a:lnTo>
                        <a:pt x="326" y="473"/>
                      </a:lnTo>
                      <a:lnTo>
                        <a:pt x="328" y="467"/>
                      </a:lnTo>
                      <a:lnTo>
                        <a:pt x="330" y="450"/>
                      </a:lnTo>
                      <a:lnTo>
                        <a:pt x="326" y="442"/>
                      </a:lnTo>
                      <a:lnTo>
                        <a:pt x="324" y="432"/>
                      </a:lnTo>
                      <a:lnTo>
                        <a:pt x="321" y="427"/>
                      </a:lnTo>
                      <a:lnTo>
                        <a:pt x="317" y="423"/>
                      </a:lnTo>
                      <a:lnTo>
                        <a:pt x="318" y="422"/>
                      </a:lnTo>
                      <a:lnTo>
                        <a:pt x="314" y="417"/>
                      </a:lnTo>
                      <a:lnTo>
                        <a:pt x="306" y="402"/>
                      </a:lnTo>
                      <a:lnTo>
                        <a:pt x="306" y="399"/>
                      </a:lnTo>
                      <a:lnTo>
                        <a:pt x="302" y="396"/>
                      </a:lnTo>
                      <a:lnTo>
                        <a:pt x="297" y="386"/>
                      </a:lnTo>
                      <a:lnTo>
                        <a:pt x="257" y="324"/>
                      </a:lnTo>
                      <a:lnTo>
                        <a:pt x="254" y="323"/>
                      </a:lnTo>
                      <a:lnTo>
                        <a:pt x="248" y="319"/>
                      </a:lnTo>
                      <a:lnTo>
                        <a:pt x="223" y="292"/>
                      </a:lnTo>
                      <a:lnTo>
                        <a:pt x="220" y="292"/>
                      </a:lnTo>
                      <a:lnTo>
                        <a:pt x="220" y="283"/>
                      </a:lnTo>
                      <a:lnTo>
                        <a:pt x="218" y="281"/>
                      </a:lnTo>
                      <a:lnTo>
                        <a:pt x="214" y="279"/>
                      </a:lnTo>
                      <a:lnTo>
                        <a:pt x="217" y="277"/>
                      </a:lnTo>
                      <a:lnTo>
                        <a:pt x="212" y="269"/>
                      </a:lnTo>
                      <a:lnTo>
                        <a:pt x="193" y="214"/>
                      </a:lnTo>
                      <a:lnTo>
                        <a:pt x="190" y="185"/>
                      </a:lnTo>
                      <a:lnTo>
                        <a:pt x="192" y="175"/>
                      </a:lnTo>
                      <a:lnTo>
                        <a:pt x="192" y="171"/>
                      </a:lnTo>
                      <a:lnTo>
                        <a:pt x="199" y="151"/>
                      </a:lnTo>
                      <a:lnTo>
                        <a:pt x="201" y="139"/>
                      </a:lnTo>
                      <a:lnTo>
                        <a:pt x="199" y="136"/>
                      </a:lnTo>
                      <a:lnTo>
                        <a:pt x="196" y="135"/>
                      </a:lnTo>
                      <a:lnTo>
                        <a:pt x="185" y="126"/>
                      </a:lnTo>
                      <a:lnTo>
                        <a:pt x="174" y="117"/>
                      </a:lnTo>
                      <a:lnTo>
                        <a:pt x="166" y="111"/>
                      </a:lnTo>
                      <a:lnTo>
                        <a:pt x="153" y="92"/>
                      </a:lnTo>
                      <a:lnTo>
                        <a:pt x="120" y="36"/>
                      </a:lnTo>
                      <a:lnTo>
                        <a:pt x="113" y="37"/>
                      </a:lnTo>
                      <a:lnTo>
                        <a:pt x="105" y="32"/>
                      </a:lnTo>
                      <a:lnTo>
                        <a:pt x="92" y="21"/>
                      </a:lnTo>
                      <a:lnTo>
                        <a:pt x="87" y="15"/>
                      </a:lnTo>
                      <a:lnTo>
                        <a:pt x="83" y="12"/>
                      </a:lnTo>
                      <a:lnTo>
                        <a:pt x="79" y="5"/>
                      </a:lnTo>
                      <a:lnTo>
                        <a:pt x="76" y="3"/>
                      </a:lnTo>
                      <a:lnTo>
                        <a:pt x="70" y="2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0" y="5"/>
                      </a:lnTo>
                      <a:lnTo>
                        <a:pt x="58" y="10"/>
                      </a:lnTo>
                      <a:lnTo>
                        <a:pt x="51" y="9"/>
                      </a:lnTo>
                      <a:lnTo>
                        <a:pt x="47" y="8"/>
                      </a:lnTo>
                      <a:lnTo>
                        <a:pt x="39" y="8"/>
                      </a:lnTo>
                      <a:lnTo>
                        <a:pt x="35" y="9"/>
                      </a:lnTo>
                      <a:lnTo>
                        <a:pt x="36" y="7"/>
                      </a:lnTo>
                      <a:lnTo>
                        <a:pt x="31" y="9"/>
                      </a:lnTo>
                      <a:lnTo>
                        <a:pt x="32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19" y="8"/>
                      </a:lnTo>
                      <a:lnTo>
                        <a:pt x="9" y="24"/>
                      </a:lnTo>
                      <a:lnTo>
                        <a:pt x="24" y="33"/>
                      </a:lnTo>
                      <a:lnTo>
                        <a:pt x="24" y="39"/>
                      </a:lnTo>
                      <a:lnTo>
                        <a:pt x="12" y="49"/>
                      </a:lnTo>
                      <a:lnTo>
                        <a:pt x="15" y="58"/>
                      </a:lnTo>
                      <a:lnTo>
                        <a:pt x="9" y="73"/>
                      </a:lnTo>
                      <a:lnTo>
                        <a:pt x="0" y="74"/>
                      </a:lnTo>
                    </a:path>
                  </a:pathLst>
                </a:custGeom>
                <a:blipFill dpi="0" rotWithShape="1">
                  <a:blip r:embed="rId13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1" name="Freeform 134" descr="oaxaca">
                  <a:extLst>
                    <a:ext uri="{FF2B5EF4-FFF2-40B4-BE49-F238E27FC236}">
                      <a16:creationId xmlns:a16="http://schemas.microsoft.com/office/drawing/2014/main" id="{66310D9F-A28F-CB4D-B92C-82616FF50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3414"/>
                  <a:ext cx="979" cy="700"/>
                </a:xfrm>
                <a:custGeom>
                  <a:avLst/>
                  <a:gdLst>
                    <a:gd name="T0" fmla="*/ 240 w 727"/>
                    <a:gd name="T1" fmla="*/ 9794 h 482"/>
                    <a:gd name="T2" fmla="*/ 471 w 727"/>
                    <a:gd name="T3" fmla="*/ 9088 h 482"/>
                    <a:gd name="T4" fmla="*/ 805 w 727"/>
                    <a:gd name="T5" fmla="*/ 8323 h 482"/>
                    <a:gd name="T6" fmla="*/ 681 w 727"/>
                    <a:gd name="T7" fmla="*/ 7443 h 482"/>
                    <a:gd name="T8" fmla="*/ 240 w 727"/>
                    <a:gd name="T9" fmla="*/ 5147 h 482"/>
                    <a:gd name="T10" fmla="*/ 323 w 727"/>
                    <a:gd name="T11" fmla="*/ 3381 h 482"/>
                    <a:gd name="T12" fmla="*/ 571 w 727"/>
                    <a:gd name="T13" fmla="*/ 3638 h 482"/>
                    <a:gd name="T14" fmla="*/ 931 w 727"/>
                    <a:gd name="T15" fmla="*/ 3048 h 482"/>
                    <a:gd name="T16" fmla="*/ 1460 w 727"/>
                    <a:gd name="T17" fmla="*/ 3366 h 482"/>
                    <a:gd name="T18" fmla="*/ 1414 w 727"/>
                    <a:gd name="T19" fmla="*/ 2555 h 482"/>
                    <a:gd name="T20" fmla="*/ 1966 w 727"/>
                    <a:gd name="T21" fmla="*/ 1782 h 482"/>
                    <a:gd name="T22" fmla="*/ 2253 w 727"/>
                    <a:gd name="T23" fmla="*/ 2803 h 482"/>
                    <a:gd name="T24" fmla="*/ 2439 w 727"/>
                    <a:gd name="T25" fmla="*/ 2717 h 482"/>
                    <a:gd name="T26" fmla="*/ 2903 w 727"/>
                    <a:gd name="T27" fmla="*/ 2282 h 482"/>
                    <a:gd name="T28" fmla="*/ 3407 w 727"/>
                    <a:gd name="T29" fmla="*/ 2154 h 482"/>
                    <a:gd name="T30" fmla="*/ 3870 w 727"/>
                    <a:gd name="T31" fmla="*/ 1497 h 482"/>
                    <a:gd name="T32" fmla="*/ 4127 w 727"/>
                    <a:gd name="T33" fmla="*/ 956 h 482"/>
                    <a:gd name="T34" fmla="*/ 4443 w 727"/>
                    <a:gd name="T35" fmla="*/ 183 h 482"/>
                    <a:gd name="T36" fmla="*/ 4996 w 727"/>
                    <a:gd name="T37" fmla="*/ 710 h 482"/>
                    <a:gd name="T38" fmla="*/ 5172 w 727"/>
                    <a:gd name="T39" fmla="*/ 1654 h 482"/>
                    <a:gd name="T40" fmla="*/ 5389 w 727"/>
                    <a:gd name="T41" fmla="*/ 2282 h 482"/>
                    <a:gd name="T42" fmla="*/ 6143 w 727"/>
                    <a:gd name="T43" fmla="*/ 2803 h 482"/>
                    <a:gd name="T44" fmla="*/ 6143 w 727"/>
                    <a:gd name="T45" fmla="*/ 5125 h 482"/>
                    <a:gd name="T46" fmla="*/ 7089 w 727"/>
                    <a:gd name="T47" fmla="*/ 4688 h 482"/>
                    <a:gd name="T48" fmla="*/ 7674 w 727"/>
                    <a:gd name="T49" fmla="*/ 4711 h 482"/>
                    <a:gd name="T50" fmla="*/ 7514 w 727"/>
                    <a:gd name="T51" fmla="*/ 4999 h 482"/>
                    <a:gd name="T52" fmla="*/ 8200 w 727"/>
                    <a:gd name="T53" fmla="*/ 6226 h 482"/>
                    <a:gd name="T54" fmla="*/ 9080 w 727"/>
                    <a:gd name="T55" fmla="*/ 6686 h 482"/>
                    <a:gd name="T56" fmla="*/ 10109 w 727"/>
                    <a:gd name="T57" fmla="*/ 10847 h 482"/>
                    <a:gd name="T58" fmla="*/ 9506 w 727"/>
                    <a:gd name="T59" fmla="*/ 11242 h 482"/>
                    <a:gd name="T60" fmla="*/ 8793 w 727"/>
                    <a:gd name="T61" fmla="*/ 10885 h 482"/>
                    <a:gd name="T62" fmla="*/ 8994 w 727"/>
                    <a:gd name="T63" fmla="*/ 10368 h 482"/>
                    <a:gd name="T64" fmla="*/ 8691 w 727"/>
                    <a:gd name="T65" fmla="*/ 10600 h 482"/>
                    <a:gd name="T66" fmla="*/ 8613 w 727"/>
                    <a:gd name="T67" fmla="*/ 10423 h 482"/>
                    <a:gd name="T68" fmla="*/ 8481 w 727"/>
                    <a:gd name="T69" fmla="*/ 10114 h 482"/>
                    <a:gd name="T70" fmla="*/ 8228 w 727"/>
                    <a:gd name="T71" fmla="*/ 10231 h 482"/>
                    <a:gd name="T72" fmla="*/ 7968 w 727"/>
                    <a:gd name="T73" fmla="*/ 10684 h 482"/>
                    <a:gd name="T74" fmla="*/ 8109 w 727"/>
                    <a:gd name="T75" fmla="*/ 11113 h 482"/>
                    <a:gd name="T76" fmla="*/ 7790 w 727"/>
                    <a:gd name="T77" fmla="*/ 11242 h 482"/>
                    <a:gd name="T78" fmla="*/ 7590 w 727"/>
                    <a:gd name="T79" fmla="*/ 11366 h 482"/>
                    <a:gd name="T80" fmla="*/ 7324 w 727"/>
                    <a:gd name="T81" fmla="*/ 11756 h 482"/>
                    <a:gd name="T82" fmla="*/ 7118 w 727"/>
                    <a:gd name="T83" fmla="*/ 12256 h 482"/>
                    <a:gd name="T84" fmla="*/ 6768 w 727"/>
                    <a:gd name="T85" fmla="*/ 12413 h 482"/>
                    <a:gd name="T86" fmla="*/ 6415 w 727"/>
                    <a:gd name="T87" fmla="*/ 12699 h 482"/>
                    <a:gd name="T88" fmla="*/ 5797 w 727"/>
                    <a:gd name="T89" fmla="*/ 13217 h 482"/>
                    <a:gd name="T90" fmla="*/ 5699 w 727"/>
                    <a:gd name="T91" fmla="*/ 13355 h 482"/>
                    <a:gd name="T92" fmla="*/ 5580 w 727"/>
                    <a:gd name="T93" fmla="*/ 13471 h 482"/>
                    <a:gd name="T94" fmla="*/ 5368 w 727"/>
                    <a:gd name="T95" fmla="*/ 13673 h 482"/>
                    <a:gd name="T96" fmla="*/ 4954 w 727"/>
                    <a:gd name="T97" fmla="*/ 13653 h 482"/>
                    <a:gd name="T98" fmla="*/ 4677 w 727"/>
                    <a:gd name="T99" fmla="*/ 13795 h 482"/>
                    <a:gd name="T100" fmla="*/ 4079 w 727"/>
                    <a:gd name="T101" fmla="*/ 13471 h 482"/>
                    <a:gd name="T102" fmla="*/ 3559 w 727"/>
                    <a:gd name="T103" fmla="*/ 13043 h 482"/>
                    <a:gd name="T104" fmla="*/ 3034 w 727"/>
                    <a:gd name="T105" fmla="*/ 12629 h 482"/>
                    <a:gd name="T106" fmla="*/ 2552 w 727"/>
                    <a:gd name="T107" fmla="*/ 12568 h 482"/>
                    <a:gd name="T108" fmla="*/ 1942 w 727"/>
                    <a:gd name="T109" fmla="*/ 12469 h 482"/>
                    <a:gd name="T110" fmla="*/ 1460 w 727"/>
                    <a:gd name="T111" fmla="*/ 11830 h 482"/>
                    <a:gd name="T112" fmla="*/ 995 w 727"/>
                    <a:gd name="T113" fmla="*/ 11383 h 482"/>
                    <a:gd name="T114" fmla="*/ 345 w 727"/>
                    <a:gd name="T115" fmla="*/ 10997 h 48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7"/>
                    <a:gd name="T175" fmla="*/ 0 h 482"/>
                    <a:gd name="T176" fmla="*/ 727 w 727"/>
                    <a:gd name="T177" fmla="*/ 482 h 48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7" h="482">
                      <a:moveTo>
                        <a:pt x="0" y="367"/>
                      </a:moveTo>
                      <a:lnTo>
                        <a:pt x="5" y="364"/>
                      </a:lnTo>
                      <a:lnTo>
                        <a:pt x="7" y="362"/>
                      </a:lnTo>
                      <a:lnTo>
                        <a:pt x="5" y="358"/>
                      </a:lnTo>
                      <a:lnTo>
                        <a:pt x="4" y="350"/>
                      </a:lnTo>
                      <a:lnTo>
                        <a:pt x="9" y="345"/>
                      </a:lnTo>
                      <a:lnTo>
                        <a:pt x="16" y="341"/>
                      </a:lnTo>
                      <a:lnTo>
                        <a:pt x="19" y="342"/>
                      </a:lnTo>
                      <a:lnTo>
                        <a:pt x="21" y="341"/>
                      </a:lnTo>
                      <a:lnTo>
                        <a:pt x="27" y="336"/>
                      </a:lnTo>
                      <a:lnTo>
                        <a:pt x="32" y="332"/>
                      </a:lnTo>
                      <a:lnTo>
                        <a:pt x="33" y="329"/>
                      </a:lnTo>
                      <a:lnTo>
                        <a:pt x="27" y="318"/>
                      </a:lnTo>
                      <a:lnTo>
                        <a:pt x="33" y="316"/>
                      </a:lnTo>
                      <a:lnTo>
                        <a:pt x="34" y="318"/>
                      </a:lnTo>
                      <a:lnTo>
                        <a:pt x="37" y="315"/>
                      </a:lnTo>
                      <a:lnTo>
                        <a:pt x="43" y="313"/>
                      </a:lnTo>
                      <a:lnTo>
                        <a:pt x="45" y="309"/>
                      </a:lnTo>
                      <a:lnTo>
                        <a:pt x="47" y="308"/>
                      </a:lnTo>
                      <a:lnTo>
                        <a:pt x="51" y="303"/>
                      </a:lnTo>
                      <a:lnTo>
                        <a:pt x="55" y="290"/>
                      </a:lnTo>
                      <a:lnTo>
                        <a:pt x="56" y="281"/>
                      </a:lnTo>
                      <a:lnTo>
                        <a:pt x="59" y="278"/>
                      </a:lnTo>
                      <a:lnTo>
                        <a:pt x="62" y="273"/>
                      </a:lnTo>
                      <a:lnTo>
                        <a:pt x="61" y="264"/>
                      </a:lnTo>
                      <a:lnTo>
                        <a:pt x="51" y="260"/>
                      </a:lnTo>
                      <a:lnTo>
                        <a:pt x="49" y="259"/>
                      </a:lnTo>
                      <a:lnTo>
                        <a:pt x="47" y="259"/>
                      </a:lnTo>
                      <a:lnTo>
                        <a:pt x="42" y="255"/>
                      </a:lnTo>
                      <a:lnTo>
                        <a:pt x="39" y="250"/>
                      </a:lnTo>
                      <a:lnTo>
                        <a:pt x="37" y="234"/>
                      </a:lnTo>
                      <a:lnTo>
                        <a:pt x="33" y="231"/>
                      </a:lnTo>
                      <a:lnTo>
                        <a:pt x="24" y="229"/>
                      </a:lnTo>
                      <a:lnTo>
                        <a:pt x="20" y="185"/>
                      </a:lnTo>
                      <a:lnTo>
                        <a:pt x="16" y="179"/>
                      </a:lnTo>
                      <a:lnTo>
                        <a:pt x="12" y="176"/>
                      </a:lnTo>
                      <a:lnTo>
                        <a:pt x="10" y="170"/>
                      </a:lnTo>
                      <a:lnTo>
                        <a:pt x="17" y="140"/>
                      </a:lnTo>
                      <a:lnTo>
                        <a:pt x="16" y="129"/>
                      </a:lnTo>
                      <a:lnTo>
                        <a:pt x="17" y="121"/>
                      </a:lnTo>
                      <a:lnTo>
                        <a:pt x="21" y="120"/>
                      </a:lnTo>
                      <a:lnTo>
                        <a:pt x="22" y="118"/>
                      </a:lnTo>
                      <a:lnTo>
                        <a:pt x="26" y="122"/>
                      </a:lnTo>
                      <a:lnTo>
                        <a:pt x="29" y="120"/>
                      </a:lnTo>
                      <a:lnTo>
                        <a:pt x="32" y="114"/>
                      </a:lnTo>
                      <a:lnTo>
                        <a:pt x="35" y="116"/>
                      </a:lnTo>
                      <a:lnTo>
                        <a:pt x="34" y="120"/>
                      </a:lnTo>
                      <a:lnTo>
                        <a:pt x="36" y="121"/>
                      </a:lnTo>
                      <a:lnTo>
                        <a:pt x="39" y="127"/>
                      </a:lnTo>
                      <a:lnTo>
                        <a:pt x="41" y="125"/>
                      </a:lnTo>
                      <a:lnTo>
                        <a:pt x="42" y="111"/>
                      </a:lnTo>
                      <a:lnTo>
                        <a:pt x="47" y="105"/>
                      </a:lnTo>
                      <a:lnTo>
                        <a:pt x="50" y="107"/>
                      </a:lnTo>
                      <a:lnTo>
                        <a:pt x="54" y="108"/>
                      </a:lnTo>
                      <a:lnTo>
                        <a:pt x="61" y="108"/>
                      </a:lnTo>
                      <a:lnTo>
                        <a:pt x="64" y="106"/>
                      </a:lnTo>
                      <a:lnTo>
                        <a:pt x="70" y="111"/>
                      </a:lnTo>
                      <a:lnTo>
                        <a:pt x="76" y="112"/>
                      </a:lnTo>
                      <a:lnTo>
                        <a:pt x="86" y="111"/>
                      </a:lnTo>
                      <a:lnTo>
                        <a:pt x="88" y="113"/>
                      </a:lnTo>
                      <a:lnTo>
                        <a:pt x="93" y="119"/>
                      </a:lnTo>
                      <a:lnTo>
                        <a:pt x="95" y="117"/>
                      </a:lnTo>
                      <a:lnTo>
                        <a:pt x="100" y="117"/>
                      </a:lnTo>
                      <a:lnTo>
                        <a:pt x="109" y="111"/>
                      </a:lnTo>
                      <a:lnTo>
                        <a:pt x="110" y="108"/>
                      </a:lnTo>
                      <a:lnTo>
                        <a:pt x="108" y="105"/>
                      </a:lnTo>
                      <a:lnTo>
                        <a:pt x="106" y="102"/>
                      </a:lnTo>
                      <a:lnTo>
                        <a:pt x="102" y="100"/>
                      </a:lnTo>
                      <a:lnTo>
                        <a:pt x="100" y="92"/>
                      </a:lnTo>
                      <a:lnTo>
                        <a:pt x="97" y="89"/>
                      </a:lnTo>
                      <a:lnTo>
                        <a:pt x="106" y="70"/>
                      </a:lnTo>
                      <a:lnTo>
                        <a:pt x="113" y="67"/>
                      </a:lnTo>
                      <a:lnTo>
                        <a:pt x="116" y="61"/>
                      </a:lnTo>
                      <a:lnTo>
                        <a:pt x="120" y="60"/>
                      </a:lnTo>
                      <a:lnTo>
                        <a:pt x="131" y="58"/>
                      </a:lnTo>
                      <a:lnTo>
                        <a:pt x="134" y="60"/>
                      </a:lnTo>
                      <a:lnTo>
                        <a:pt x="135" y="62"/>
                      </a:lnTo>
                      <a:lnTo>
                        <a:pt x="133" y="78"/>
                      </a:lnTo>
                      <a:lnTo>
                        <a:pt x="143" y="89"/>
                      </a:lnTo>
                      <a:lnTo>
                        <a:pt x="148" y="102"/>
                      </a:lnTo>
                      <a:lnTo>
                        <a:pt x="152" y="105"/>
                      </a:lnTo>
                      <a:lnTo>
                        <a:pt x="155" y="105"/>
                      </a:lnTo>
                      <a:lnTo>
                        <a:pt x="155" y="101"/>
                      </a:lnTo>
                      <a:lnTo>
                        <a:pt x="155" y="98"/>
                      </a:lnTo>
                      <a:lnTo>
                        <a:pt x="160" y="104"/>
                      </a:lnTo>
                      <a:lnTo>
                        <a:pt x="158" y="106"/>
                      </a:lnTo>
                      <a:lnTo>
                        <a:pt x="159" y="111"/>
                      </a:lnTo>
                      <a:lnTo>
                        <a:pt x="162" y="111"/>
                      </a:lnTo>
                      <a:lnTo>
                        <a:pt x="162" y="104"/>
                      </a:lnTo>
                      <a:lnTo>
                        <a:pt x="163" y="100"/>
                      </a:lnTo>
                      <a:lnTo>
                        <a:pt x="168" y="95"/>
                      </a:lnTo>
                      <a:lnTo>
                        <a:pt x="172" y="92"/>
                      </a:lnTo>
                      <a:lnTo>
                        <a:pt x="175" y="91"/>
                      </a:lnTo>
                      <a:lnTo>
                        <a:pt x="181" y="86"/>
                      </a:lnTo>
                      <a:lnTo>
                        <a:pt x="186" y="84"/>
                      </a:lnTo>
                      <a:lnTo>
                        <a:pt x="191" y="81"/>
                      </a:lnTo>
                      <a:lnTo>
                        <a:pt x="198" y="80"/>
                      </a:lnTo>
                      <a:lnTo>
                        <a:pt x="200" y="79"/>
                      </a:lnTo>
                      <a:lnTo>
                        <a:pt x="206" y="78"/>
                      </a:lnTo>
                      <a:lnTo>
                        <a:pt x="209" y="79"/>
                      </a:lnTo>
                      <a:lnTo>
                        <a:pt x="215" y="83"/>
                      </a:lnTo>
                      <a:lnTo>
                        <a:pt x="220" y="84"/>
                      </a:lnTo>
                      <a:lnTo>
                        <a:pt x="224" y="84"/>
                      </a:lnTo>
                      <a:lnTo>
                        <a:pt x="228" y="80"/>
                      </a:lnTo>
                      <a:lnTo>
                        <a:pt x="234" y="75"/>
                      </a:lnTo>
                      <a:lnTo>
                        <a:pt x="241" y="70"/>
                      </a:lnTo>
                      <a:lnTo>
                        <a:pt x="249" y="69"/>
                      </a:lnTo>
                      <a:lnTo>
                        <a:pt x="251" y="70"/>
                      </a:lnTo>
                      <a:lnTo>
                        <a:pt x="256" y="67"/>
                      </a:lnTo>
                      <a:lnTo>
                        <a:pt x="258" y="65"/>
                      </a:lnTo>
                      <a:lnTo>
                        <a:pt x="260" y="64"/>
                      </a:lnTo>
                      <a:lnTo>
                        <a:pt x="266" y="52"/>
                      </a:lnTo>
                      <a:lnTo>
                        <a:pt x="269" y="51"/>
                      </a:lnTo>
                      <a:lnTo>
                        <a:pt x="270" y="47"/>
                      </a:lnTo>
                      <a:lnTo>
                        <a:pt x="273" y="43"/>
                      </a:lnTo>
                      <a:lnTo>
                        <a:pt x="278" y="40"/>
                      </a:lnTo>
                      <a:lnTo>
                        <a:pt x="280" y="40"/>
                      </a:lnTo>
                      <a:lnTo>
                        <a:pt x="282" y="38"/>
                      </a:lnTo>
                      <a:lnTo>
                        <a:pt x="284" y="33"/>
                      </a:lnTo>
                      <a:lnTo>
                        <a:pt x="292" y="19"/>
                      </a:lnTo>
                      <a:lnTo>
                        <a:pt x="293" y="15"/>
                      </a:lnTo>
                      <a:lnTo>
                        <a:pt x="290" y="9"/>
                      </a:lnTo>
                      <a:lnTo>
                        <a:pt x="290" y="0"/>
                      </a:lnTo>
                      <a:lnTo>
                        <a:pt x="296" y="0"/>
                      </a:lnTo>
                      <a:lnTo>
                        <a:pt x="298" y="1"/>
                      </a:lnTo>
                      <a:lnTo>
                        <a:pt x="305" y="6"/>
                      </a:lnTo>
                      <a:lnTo>
                        <a:pt x="308" y="7"/>
                      </a:lnTo>
                      <a:lnTo>
                        <a:pt x="318" y="11"/>
                      </a:lnTo>
                      <a:lnTo>
                        <a:pt x="322" y="15"/>
                      </a:lnTo>
                      <a:lnTo>
                        <a:pt x="329" y="18"/>
                      </a:lnTo>
                      <a:lnTo>
                        <a:pt x="332" y="18"/>
                      </a:lnTo>
                      <a:lnTo>
                        <a:pt x="342" y="22"/>
                      </a:lnTo>
                      <a:lnTo>
                        <a:pt x="343" y="25"/>
                      </a:lnTo>
                      <a:lnTo>
                        <a:pt x="348" y="34"/>
                      </a:lnTo>
                      <a:lnTo>
                        <a:pt x="348" y="36"/>
                      </a:lnTo>
                      <a:lnTo>
                        <a:pt x="348" y="38"/>
                      </a:lnTo>
                      <a:lnTo>
                        <a:pt x="351" y="43"/>
                      </a:lnTo>
                      <a:lnTo>
                        <a:pt x="350" y="52"/>
                      </a:lnTo>
                      <a:lnTo>
                        <a:pt x="351" y="54"/>
                      </a:lnTo>
                      <a:lnTo>
                        <a:pt x="355" y="57"/>
                      </a:lnTo>
                      <a:lnTo>
                        <a:pt x="364" y="61"/>
                      </a:lnTo>
                      <a:lnTo>
                        <a:pt x="365" y="63"/>
                      </a:lnTo>
                      <a:lnTo>
                        <a:pt x="366" y="68"/>
                      </a:lnTo>
                      <a:lnTo>
                        <a:pt x="364" y="70"/>
                      </a:lnTo>
                      <a:lnTo>
                        <a:pt x="364" y="71"/>
                      </a:lnTo>
                      <a:lnTo>
                        <a:pt x="367" y="73"/>
                      </a:lnTo>
                      <a:lnTo>
                        <a:pt x="370" y="79"/>
                      </a:lnTo>
                      <a:lnTo>
                        <a:pt x="375" y="80"/>
                      </a:lnTo>
                      <a:lnTo>
                        <a:pt x="382" y="78"/>
                      </a:lnTo>
                      <a:lnTo>
                        <a:pt x="391" y="80"/>
                      </a:lnTo>
                      <a:lnTo>
                        <a:pt x="403" y="78"/>
                      </a:lnTo>
                      <a:lnTo>
                        <a:pt x="409" y="78"/>
                      </a:lnTo>
                      <a:lnTo>
                        <a:pt x="417" y="86"/>
                      </a:lnTo>
                      <a:lnTo>
                        <a:pt x="422" y="98"/>
                      </a:lnTo>
                      <a:lnTo>
                        <a:pt x="425" y="108"/>
                      </a:lnTo>
                      <a:lnTo>
                        <a:pt x="424" y="120"/>
                      </a:lnTo>
                      <a:lnTo>
                        <a:pt x="419" y="129"/>
                      </a:lnTo>
                      <a:lnTo>
                        <a:pt x="410" y="139"/>
                      </a:lnTo>
                      <a:lnTo>
                        <a:pt x="410" y="142"/>
                      </a:lnTo>
                      <a:lnTo>
                        <a:pt x="416" y="167"/>
                      </a:lnTo>
                      <a:lnTo>
                        <a:pt x="422" y="178"/>
                      </a:lnTo>
                      <a:lnTo>
                        <a:pt x="429" y="180"/>
                      </a:lnTo>
                      <a:lnTo>
                        <a:pt x="438" y="181"/>
                      </a:lnTo>
                      <a:lnTo>
                        <a:pt x="446" y="184"/>
                      </a:lnTo>
                      <a:lnTo>
                        <a:pt x="457" y="182"/>
                      </a:lnTo>
                      <a:lnTo>
                        <a:pt x="471" y="172"/>
                      </a:lnTo>
                      <a:lnTo>
                        <a:pt x="474" y="164"/>
                      </a:lnTo>
                      <a:lnTo>
                        <a:pt x="487" y="163"/>
                      </a:lnTo>
                      <a:lnTo>
                        <a:pt x="508" y="151"/>
                      </a:lnTo>
                      <a:lnTo>
                        <a:pt x="509" y="146"/>
                      </a:lnTo>
                      <a:lnTo>
                        <a:pt x="510" y="150"/>
                      </a:lnTo>
                      <a:lnTo>
                        <a:pt x="516" y="149"/>
                      </a:lnTo>
                      <a:lnTo>
                        <a:pt x="521" y="154"/>
                      </a:lnTo>
                      <a:lnTo>
                        <a:pt x="529" y="157"/>
                      </a:lnTo>
                      <a:lnTo>
                        <a:pt x="527" y="164"/>
                      </a:lnTo>
                      <a:lnTo>
                        <a:pt x="524" y="165"/>
                      </a:lnTo>
                      <a:lnTo>
                        <a:pt x="520" y="167"/>
                      </a:lnTo>
                      <a:lnTo>
                        <a:pt x="518" y="167"/>
                      </a:lnTo>
                      <a:lnTo>
                        <a:pt x="517" y="169"/>
                      </a:lnTo>
                      <a:lnTo>
                        <a:pt x="514" y="169"/>
                      </a:lnTo>
                      <a:lnTo>
                        <a:pt x="514" y="170"/>
                      </a:lnTo>
                      <a:lnTo>
                        <a:pt x="516" y="174"/>
                      </a:lnTo>
                      <a:lnTo>
                        <a:pt x="517" y="177"/>
                      </a:lnTo>
                      <a:lnTo>
                        <a:pt x="521" y="181"/>
                      </a:lnTo>
                      <a:lnTo>
                        <a:pt x="529" y="193"/>
                      </a:lnTo>
                      <a:lnTo>
                        <a:pt x="538" y="205"/>
                      </a:lnTo>
                      <a:lnTo>
                        <a:pt x="559" y="215"/>
                      </a:lnTo>
                      <a:lnTo>
                        <a:pt x="560" y="216"/>
                      </a:lnTo>
                      <a:lnTo>
                        <a:pt x="563" y="217"/>
                      </a:lnTo>
                      <a:lnTo>
                        <a:pt x="566" y="216"/>
                      </a:lnTo>
                      <a:lnTo>
                        <a:pt x="567" y="233"/>
                      </a:lnTo>
                      <a:lnTo>
                        <a:pt x="581" y="235"/>
                      </a:lnTo>
                      <a:lnTo>
                        <a:pt x="592" y="234"/>
                      </a:lnTo>
                      <a:lnTo>
                        <a:pt x="602" y="232"/>
                      </a:lnTo>
                      <a:lnTo>
                        <a:pt x="615" y="234"/>
                      </a:lnTo>
                      <a:lnTo>
                        <a:pt x="623" y="233"/>
                      </a:lnTo>
                      <a:lnTo>
                        <a:pt x="649" y="235"/>
                      </a:lnTo>
                      <a:lnTo>
                        <a:pt x="691" y="237"/>
                      </a:lnTo>
                      <a:lnTo>
                        <a:pt x="716" y="236"/>
                      </a:lnTo>
                      <a:lnTo>
                        <a:pt x="726" y="237"/>
                      </a:lnTo>
                      <a:lnTo>
                        <a:pt x="698" y="311"/>
                      </a:lnTo>
                      <a:lnTo>
                        <a:pt x="684" y="352"/>
                      </a:lnTo>
                      <a:lnTo>
                        <a:pt x="694" y="377"/>
                      </a:lnTo>
                      <a:lnTo>
                        <a:pt x="693" y="403"/>
                      </a:lnTo>
                      <a:lnTo>
                        <a:pt x="692" y="404"/>
                      </a:lnTo>
                      <a:lnTo>
                        <a:pt x="686" y="402"/>
                      </a:lnTo>
                      <a:lnTo>
                        <a:pt x="684" y="402"/>
                      </a:lnTo>
                      <a:lnTo>
                        <a:pt x="671" y="398"/>
                      </a:lnTo>
                      <a:lnTo>
                        <a:pt x="668" y="397"/>
                      </a:lnTo>
                      <a:lnTo>
                        <a:pt x="653" y="391"/>
                      </a:lnTo>
                      <a:lnTo>
                        <a:pt x="643" y="388"/>
                      </a:lnTo>
                      <a:lnTo>
                        <a:pt x="630" y="387"/>
                      </a:lnTo>
                      <a:lnTo>
                        <a:pt x="615" y="386"/>
                      </a:lnTo>
                      <a:lnTo>
                        <a:pt x="601" y="384"/>
                      </a:lnTo>
                      <a:lnTo>
                        <a:pt x="599" y="385"/>
                      </a:lnTo>
                      <a:lnTo>
                        <a:pt x="598" y="383"/>
                      </a:lnTo>
                      <a:lnTo>
                        <a:pt x="604" y="379"/>
                      </a:lnTo>
                      <a:lnTo>
                        <a:pt x="609" y="379"/>
                      </a:lnTo>
                      <a:lnTo>
                        <a:pt x="616" y="376"/>
                      </a:lnTo>
                      <a:lnTo>
                        <a:pt x="616" y="374"/>
                      </a:lnTo>
                      <a:lnTo>
                        <a:pt x="618" y="373"/>
                      </a:lnTo>
                      <a:lnTo>
                        <a:pt x="621" y="366"/>
                      </a:lnTo>
                      <a:lnTo>
                        <a:pt x="621" y="364"/>
                      </a:lnTo>
                      <a:lnTo>
                        <a:pt x="618" y="361"/>
                      </a:lnTo>
                      <a:lnTo>
                        <a:pt x="612" y="359"/>
                      </a:lnTo>
                      <a:lnTo>
                        <a:pt x="606" y="358"/>
                      </a:lnTo>
                      <a:lnTo>
                        <a:pt x="603" y="361"/>
                      </a:lnTo>
                      <a:lnTo>
                        <a:pt x="601" y="363"/>
                      </a:lnTo>
                      <a:lnTo>
                        <a:pt x="599" y="366"/>
                      </a:lnTo>
                      <a:lnTo>
                        <a:pt x="599" y="368"/>
                      </a:lnTo>
                      <a:lnTo>
                        <a:pt x="597" y="369"/>
                      </a:lnTo>
                      <a:lnTo>
                        <a:pt x="592" y="369"/>
                      </a:lnTo>
                      <a:lnTo>
                        <a:pt x="589" y="374"/>
                      </a:lnTo>
                      <a:lnTo>
                        <a:pt x="586" y="372"/>
                      </a:lnTo>
                      <a:lnTo>
                        <a:pt x="586" y="370"/>
                      </a:lnTo>
                      <a:lnTo>
                        <a:pt x="591" y="367"/>
                      </a:lnTo>
                      <a:lnTo>
                        <a:pt x="592" y="364"/>
                      </a:lnTo>
                      <a:lnTo>
                        <a:pt x="591" y="363"/>
                      </a:lnTo>
                      <a:lnTo>
                        <a:pt x="589" y="362"/>
                      </a:lnTo>
                      <a:lnTo>
                        <a:pt x="587" y="359"/>
                      </a:lnTo>
                      <a:lnTo>
                        <a:pt x="585" y="358"/>
                      </a:lnTo>
                      <a:lnTo>
                        <a:pt x="585" y="357"/>
                      </a:lnTo>
                      <a:lnTo>
                        <a:pt x="586" y="355"/>
                      </a:lnTo>
                      <a:lnTo>
                        <a:pt x="586" y="354"/>
                      </a:lnTo>
                      <a:lnTo>
                        <a:pt x="582" y="352"/>
                      </a:lnTo>
                      <a:lnTo>
                        <a:pt x="581" y="349"/>
                      </a:lnTo>
                      <a:lnTo>
                        <a:pt x="578" y="348"/>
                      </a:lnTo>
                      <a:lnTo>
                        <a:pt x="577" y="348"/>
                      </a:lnTo>
                      <a:lnTo>
                        <a:pt x="575" y="349"/>
                      </a:lnTo>
                      <a:lnTo>
                        <a:pt x="570" y="350"/>
                      </a:lnTo>
                      <a:lnTo>
                        <a:pt x="569" y="351"/>
                      </a:lnTo>
                      <a:lnTo>
                        <a:pt x="565" y="356"/>
                      </a:lnTo>
                      <a:lnTo>
                        <a:pt x="562" y="364"/>
                      </a:lnTo>
                      <a:lnTo>
                        <a:pt x="560" y="366"/>
                      </a:lnTo>
                      <a:lnTo>
                        <a:pt x="554" y="366"/>
                      </a:lnTo>
                      <a:lnTo>
                        <a:pt x="551" y="368"/>
                      </a:lnTo>
                      <a:lnTo>
                        <a:pt x="549" y="370"/>
                      </a:lnTo>
                      <a:lnTo>
                        <a:pt x="547" y="371"/>
                      </a:lnTo>
                      <a:lnTo>
                        <a:pt x="547" y="372"/>
                      </a:lnTo>
                      <a:lnTo>
                        <a:pt x="547" y="376"/>
                      </a:lnTo>
                      <a:lnTo>
                        <a:pt x="549" y="377"/>
                      </a:lnTo>
                      <a:lnTo>
                        <a:pt x="552" y="378"/>
                      </a:lnTo>
                      <a:lnTo>
                        <a:pt x="557" y="378"/>
                      </a:lnTo>
                      <a:lnTo>
                        <a:pt x="557" y="379"/>
                      </a:lnTo>
                      <a:lnTo>
                        <a:pt x="557" y="380"/>
                      </a:lnTo>
                      <a:lnTo>
                        <a:pt x="557" y="386"/>
                      </a:lnTo>
                      <a:lnTo>
                        <a:pt x="551" y="388"/>
                      </a:lnTo>
                      <a:lnTo>
                        <a:pt x="541" y="389"/>
                      </a:lnTo>
                      <a:lnTo>
                        <a:pt x="538" y="388"/>
                      </a:lnTo>
                      <a:lnTo>
                        <a:pt x="538" y="387"/>
                      </a:lnTo>
                      <a:lnTo>
                        <a:pt x="536" y="387"/>
                      </a:lnTo>
                      <a:lnTo>
                        <a:pt x="535" y="389"/>
                      </a:lnTo>
                      <a:lnTo>
                        <a:pt x="535" y="391"/>
                      </a:lnTo>
                      <a:lnTo>
                        <a:pt x="535" y="392"/>
                      </a:lnTo>
                      <a:lnTo>
                        <a:pt x="532" y="392"/>
                      </a:lnTo>
                      <a:lnTo>
                        <a:pt x="529" y="392"/>
                      </a:lnTo>
                      <a:lnTo>
                        <a:pt x="528" y="392"/>
                      </a:lnTo>
                      <a:lnTo>
                        <a:pt x="527" y="393"/>
                      </a:lnTo>
                      <a:lnTo>
                        <a:pt x="525" y="394"/>
                      </a:lnTo>
                      <a:lnTo>
                        <a:pt x="521" y="395"/>
                      </a:lnTo>
                      <a:lnTo>
                        <a:pt x="520" y="398"/>
                      </a:lnTo>
                      <a:lnTo>
                        <a:pt x="519" y="399"/>
                      </a:lnTo>
                      <a:lnTo>
                        <a:pt x="517" y="401"/>
                      </a:lnTo>
                      <a:lnTo>
                        <a:pt x="516" y="404"/>
                      </a:lnTo>
                      <a:lnTo>
                        <a:pt x="513" y="405"/>
                      </a:lnTo>
                      <a:lnTo>
                        <a:pt x="505" y="408"/>
                      </a:lnTo>
                      <a:lnTo>
                        <a:pt x="503" y="409"/>
                      </a:lnTo>
                      <a:lnTo>
                        <a:pt x="501" y="414"/>
                      </a:lnTo>
                      <a:lnTo>
                        <a:pt x="501" y="417"/>
                      </a:lnTo>
                      <a:lnTo>
                        <a:pt x="501" y="419"/>
                      </a:lnTo>
                      <a:lnTo>
                        <a:pt x="500" y="420"/>
                      </a:lnTo>
                      <a:lnTo>
                        <a:pt x="496" y="420"/>
                      </a:lnTo>
                      <a:lnTo>
                        <a:pt x="492" y="422"/>
                      </a:lnTo>
                      <a:lnTo>
                        <a:pt x="489" y="426"/>
                      </a:lnTo>
                      <a:lnTo>
                        <a:pt x="486" y="426"/>
                      </a:lnTo>
                      <a:lnTo>
                        <a:pt x="483" y="426"/>
                      </a:lnTo>
                      <a:lnTo>
                        <a:pt x="480" y="427"/>
                      </a:lnTo>
                      <a:lnTo>
                        <a:pt x="471" y="428"/>
                      </a:lnTo>
                      <a:lnTo>
                        <a:pt x="469" y="430"/>
                      </a:lnTo>
                      <a:lnTo>
                        <a:pt x="465" y="431"/>
                      </a:lnTo>
                      <a:lnTo>
                        <a:pt x="465" y="432"/>
                      </a:lnTo>
                      <a:lnTo>
                        <a:pt x="464" y="432"/>
                      </a:lnTo>
                      <a:lnTo>
                        <a:pt x="461" y="432"/>
                      </a:lnTo>
                      <a:lnTo>
                        <a:pt x="458" y="435"/>
                      </a:lnTo>
                      <a:lnTo>
                        <a:pt x="449" y="436"/>
                      </a:lnTo>
                      <a:lnTo>
                        <a:pt x="443" y="438"/>
                      </a:lnTo>
                      <a:lnTo>
                        <a:pt x="440" y="439"/>
                      </a:lnTo>
                      <a:lnTo>
                        <a:pt x="440" y="442"/>
                      </a:lnTo>
                      <a:lnTo>
                        <a:pt x="426" y="446"/>
                      </a:lnTo>
                      <a:lnTo>
                        <a:pt x="425" y="448"/>
                      </a:lnTo>
                      <a:lnTo>
                        <a:pt x="414" y="451"/>
                      </a:lnTo>
                      <a:lnTo>
                        <a:pt x="412" y="454"/>
                      </a:lnTo>
                      <a:lnTo>
                        <a:pt x="407" y="456"/>
                      </a:lnTo>
                      <a:lnTo>
                        <a:pt x="400" y="460"/>
                      </a:lnTo>
                      <a:lnTo>
                        <a:pt x="398" y="460"/>
                      </a:lnTo>
                      <a:lnTo>
                        <a:pt x="397" y="461"/>
                      </a:lnTo>
                      <a:lnTo>
                        <a:pt x="395" y="462"/>
                      </a:lnTo>
                      <a:lnTo>
                        <a:pt x="395" y="463"/>
                      </a:lnTo>
                      <a:lnTo>
                        <a:pt x="392" y="462"/>
                      </a:lnTo>
                      <a:lnTo>
                        <a:pt x="391" y="463"/>
                      </a:lnTo>
                      <a:lnTo>
                        <a:pt x="392" y="464"/>
                      </a:lnTo>
                      <a:lnTo>
                        <a:pt x="391" y="465"/>
                      </a:lnTo>
                      <a:lnTo>
                        <a:pt x="388" y="464"/>
                      </a:lnTo>
                      <a:lnTo>
                        <a:pt x="388" y="466"/>
                      </a:lnTo>
                      <a:lnTo>
                        <a:pt x="386" y="466"/>
                      </a:lnTo>
                      <a:lnTo>
                        <a:pt x="387" y="467"/>
                      </a:lnTo>
                      <a:lnTo>
                        <a:pt x="385" y="468"/>
                      </a:lnTo>
                      <a:lnTo>
                        <a:pt x="384" y="468"/>
                      </a:lnTo>
                      <a:lnTo>
                        <a:pt x="383" y="469"/>
                      </a:lnTo>
                      <a:lnTo>
                        <a:pt x="381" y="470"/>
                      </a:lnTo>
                      <a:lnTo>
                        <a:pt x="376" y="473"/>
                      </a:lnTo>
                      <a:lnTo>
                        <a:pt x="375" y="472"/>
                      </a:lnTo>
                      <a:lnTo>
                        <a:pt x="375" y="474"/>
                      </a:lnTo>
                      <a:lnTo>
                        <a:pt x="372" y="474"/>
                      </a:lnTo>
                      <a:lnTo>
                        <a:pt x="370" y="476"/>
                      </a:lnTo>
                      <a:lnTo>
                        <a:pt x="368" y="476"/>
                      </a:lnTo>
                      <a:lnTo>
                        <a:pt x="364" y="476"/>
                      </a:lnTo>
                      <a:lnTo>
                        <a:pt x="361" y="476"/>
                      </a:lnTo>
                      <a:lnTo>
                        <a:pt x="355" y="476"/>
                      </a:lnTo>
                      <a:lnTo>
                        <a:pt x="353" y="476"/>
                      </a:lnTo>
                      <a:lnTo>
                        <a:pt x="352" y="476"/>
                      </a:lnTo>
                      <a:lnTo>
                        <a:pt x="350" y="476"/>
                      </a:lnTo>
                      <a:lnTo>
                        <a:pt x="340" y="475"/>
                      </a:lnTo>
                      <a:lnTo>
                        <a:pt x="337" y="477"/>
                      </a:lnTo>
                      <a:lnTo>
                        <a:pt x="335" y="477"/>
                      </a:lnTo>
                      <a:lnTo>
                        <a:pt x="334" y="479"/>
                      </a:lnTo>
                      <a:lnTo>
                        <a:pt x="333" y="479"/>
                      </a:lnTo>
                      <a:lnTo>
                        <a:pt x="333" y="480"/>
                      </a:lnTo>
                      <a:lnTo>
                        <a:pt x="330" y="481"/>
                      </a:lnTo>
                      <a:lnTo>
                        <a:pt x="321" y="480"/>
                      </a:lnTo>
                      <a:lnTo>
                        <a:pt x="318" y="481"/>
                      </a:lnTo>
                      <a:lnTo>
                        <a:pt x="315" y="479"/>
                      </a:lnTo>
                      <a:lnTo>
                        <a:pt x="309" y="477"/>
                      </a:lnTo>
                      <a:lnTo>
                        <a:pt x="304" y="474"/>
                      </a:lnTo>
                      <a:lnTo>
                        <a:pt x="299" y="473"/>
                      </a:lnTo>
                      <a:lnTo>
                        <a:pt x="296" y="472"/>
                      </a:lnTo>
                      <a:lnTo>
                        <a:pt x="280" y="469"/>
                      </a:lnTo>
                      <a:lnTo>
                        <a:pt x="275" y="469"/>
                      </a:lnTo>
                      <a:lnTo>
                        <a:pt x="260" y="462"/>
                      </a:lnTo>
                      <a:lnTo>
                        <a:pt x="255" y="460"/>
                      </a:lnTo>
                      <a:lnTo>
                        <a:pt x="250" y="460"/>
                      </a:lnTo>
                      <a:lnTo>
                        <a:pt x="244" y="457"/>
                      </a:lnTo>
                      <a:lnTo>
                        <a:pt x="244" y="456"/>
                      </a:lnTo>
                      <a:lnTo>
                        <a:pt x="244" y="454"/>
                      </a:lnTo>
                      <a:lnTo>
                        <a:pt x="243" y="454"/>
                      </a:lnTo>
                      <a:lnTo>
                        <a:pt x="242" y="451"/>
                      </a:lnTo>
                      <a:lnTo>
                        <a:pt x="241" y="450"/>
                      </a:lnTo>
                      <a:lnTo>
                        <a:pt x="238" y="450"/>
                      </a:lnTo>
                      <a:lnTo>
                        <a:pt x="232" y="445"/>
                      </a:lnTo>
                      <a:lnTo>
                        <a:pt x="223" y="442"/>
                      </a:lnTo>
                      <a:lnTo>
                        <a:pt x="209" y="439"/>
                      </a:lnTo>
                      <a:lnTo>
                        <a:pt x="205" y="440"/>
                      </a:lnTo>
                      <a:lnTo>
                        <a:pt x="202" y="439"/>
                      </a:lnTo>
                      <a:lnTo>
                        <a:pt x="198" y="439"/>
                      </a:lnTo>
                      <a:lnTo>
                        <a:pt x="195" y="440"/>
                      </a:lnTo>
                      <a:lnTo>
                        <a:pt x="186" y="440"/>
                      </a:lnTo>
                      <a:lnTo>
                        <a:pt x="177" y="438"/>
                      </a:lnTo>
                      <a:lnTo>
                        <a:pt x="175" y="437"/>
                      </a:lnTo>
                      <a:lnTo>
                        <a:pt x="169" y="435"/>
                      </a:lnTo>
                      <a:lnTo>
                        <a:pt x="165" y="437"/>
                      </a:lnTo>
                      <a:lnTo>
                        <a:pt x="162" y="436"/>
                      </a:lnTo>
                      <a:lnTo>
                        <a:pt x="152" y="434"/>
                      </a:lnTo>
                      <a:lnTo>
                        <a:pt x="149" y="434"/>
                      </a:lnTo>
                      <a:lnTo>
                        <a:pt x="143" y="436"/>
                      </a:lnTo>
                      <a:lnTo>
                        <a:pt x="133" y="434"/>
                      </a:lnTo>
                      <a:lnTo>
                        <a:pt x="128" y="434"/>
                      </a:lnTo>
                      <a:lnTo>
                        <a:pt x="125" y="429"/>
                      </a:lnTo>
                      <a:lnTo>
                        <a:pt x="114" y="423"/>
                      </a:lnTo>
                      <a:lnTo>
                        <a:pt x="111" y="420"/>
                      </a:lnTo>
                      <a:lnTo>
                        <a:pt x="106" y="416"/>
                      </a:lnTo>
                      <a:lnTo>
                        <a:pt x="101" y="414"/>
                      </a:lnTo>
                      <a:lnTo>
                        <a:pt x="100" y="412"/>
                      </a:lnTo>
                      <a:lnTo>
                        <a:pt x="97" y="411"/>
                      </a:lnTo>
                      <a:lnTo>
                        <a:pt x="95" y="410"/>
                      </a:lnTo>
                      <a:lnTo>
                        <a:pt x="94" y="410"/>
                      </a:lnTo>
                      <a:lnTo>
                        <a:pt x="91" y="408"/>
                      </a:lnTo>
                      <a:lnTo>
                        <a:pt x="83" y="403"/>
                      </a:lnTo>
                      <a:lnTo>
                        <a:pt x="82" y="401"/>
                      </a:lnTo>
                      <a:lnTo>
                        <a:pt x="68" y="396"/>
                      </a:lnTo>
                      <a:lnTo>
                        <a:pt x="63" y="392"/>
                      </a:lnTo>
                      <a:lnTo>
                        <a:pt x="58" y="392"/>
                      </a:lnTo>
                      <a:lnTo>
                        <a:pt x="51" y="389"/>
                      </a:lnTo>
                      <a:lnTo>
                        <a:pt x="43" y="388"/>
                      </a:lnTo>
                      <a:lnTo>
                        <a:pt x="36" y="386"/>
                      </a:lnTo>
                      <a:lnTo>
                        <a:pt x="30" y="386"/>
                      </a:lnTo>
                      <a:lnTo>
                        <a:pt x="24" y="383"/>
                      </a:lnTo>
                      <a:lnTo>
                        <a:pt x="12" y="379"/>
                      </a:lnTo>
                      <a:lnTo>
                        <a:pt x="8" y="377"/>
                      </a:lnTo>
                      <a:lnTo>
                        <a:pt x="9" y="376"/>
                      </a:lnTo>
                      <a:lnTo>
                        <a:pt x="0" y="367"/>
                      </a:lnTo>
                    </a:path>
                  </a:pathLst>
                </a:custGeom>
                <a:blipFill dpi="0" rotWithShape="1">
                  <a:blip r:embed="rId14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2" name="Freeform 135" descr="campeche">
                  <a:extLst>
                    <a:ext uri="{FF2B5EF4-FFF2-40B4-BE49-F238E27FC236}">
                      <a16:creationId xmlns:a16="http://schemas.microsoft.com/office/drawing/2014/main" id="{16BD00A6-DA85-D94A-9771-3BC740845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846"/>
                  <a:ext cx="689" cy="724"/>
                </a:xfrm>
                <a:custGeom>
                  <a:avLst/>
                  <a:gdLst>
                    <a:gd name="T0" fmla="*/ 653 w 511"/>
                    <a:gd name="T1" fmla="*/ 12993 h 499"/>
                    <a:gd name="T2" fmla="*/ 762 w 511"/>
                    <a:gd name="T3" fmla="*/ 13208 h 499"/>
                    <a:gd name="T4" fmla="*/ 899 w 511"/>
                    <a:gd name="T5" fmla="*/ 13277 h 499"/>
                    <a:gd name="T6" fmla="*/ 936 w 511"/>
                    <a:gd name="T7" fmla="*/ 13393 h 499"/>
                    <a:gd name="T8" fmla="*/ 1071 w 511"/>
                    <a:gd name="T9" fmla="*/ 13393 h 499"/>
                    <a:gd name="T10" fmla="*/ 1138 w 511"/>
                    <a:gd name="T11" fmla="*/ 13592 h 499"/>
                    <a:gd name="T12" fmla="*/ 1309 w 511"/>
                    <a:gd name="T13" fmla="*/ 13846 h 499"/>
                    <a:gd name="T14" fmla="*/ 1815 w 511"/>
                    <a:gd name="T15" fmla="*/ 13900 h 499"/>
                    <a:gd name="T16" fmla="*/ 1885 w 511"/>
                    <a:gd name="T17" fmla="*/ 13786 h 499"/>
                    <a:gd name="T18" fmla="*/ 1983 w 511"/>
                    <a:gd name="T19" fmla="*/ 13277 h 499"/>
                    <a:gd name="T20" fmla="*/ 2161 w 511"/>
                    <a:gd name="T21" fmla="*/ 12965 h 499"/>
                    <a:gd name="T22" fmla="*/ 2447 w 511"/>
                    <a:gd name="T23" fmla="*/ 13142 h 499"/>
                    <a:gd name="T24" fmla="*/ 2954 w 511"/>
                    <a:gd name="T25" fmla="*/ 13592 h 499"/>
                    <a:gd name="T26" fmla="*/ 3394 w 511"/>
                    <a:gd name="T27" fmla="*/ 14199 h 499"/>
                    <a:gd name="T28" fmla="*/ 7088 w 511"/>
                    <a:gd name="T29" fmla="*/ 13717 h 499"/>
                    <a:gd name="T30" fmla="*/ 7486 w 511"/>
                    <a:gd name="T31" fmla="*/ 13060 h 499"/>
                    <a:gd name="T32" fmla="*/ 7265 w 511"/>
                    <a:gd name="T33" fmla="*/ 7091 h 499"/>
                    <a:gd name="T34" fmla="*/ 5171 w 511"/>
                    <a:gd name="T35" fmla="*/ 1693 h 499"/>
                    <a:gd name="T36" fmla="*/ 4865 w 511"/>
                    <a:gd name="T37" fmla="*/ 1741 h 499"/>
                    <a:gd name="T38" fmla="*/ 4671 w 511"/>
                    <a:gd name="T39" fmla="*/ 1593 h 499"/>
                    <a:gd name="T40" fmla="*/ 4435 w 511"/>
                    <a:gd name="T41" fmla="*/ 1 h 499"/>
                    <a:gd name="T42" fmla="*/ 4238 w 511"/>
                    <a:gd name="T43" fmla="*/ 554 h 499"/>
                    <a:gd name="T44" fmla="*/ 4238 w 511"/>
                    <a:gd name="T45" fmla="*/ 3870 h 499"/>
                    <a:gd name="T46" fmla="*/ 4300 w 511"/>
                    <a:gd name="T47" fmla="*/ 4444 h 499"/>
                    <a:gd name="T48" fmla="*/ 4072 w 511"/>
                    <a:gd name="T49" fmla="*/ 4795 h 499"/>
                    <a:gd name="T50" fmla="*/ 3847 w 511"/>
                    <a:gd name="T51" fmla="*/ 5132 h 499"/>
                    <a:gd name="T52" fmla="*/ 3793 w 511"/>
                    <a:gd name="T53" fmla="*/ 6089 h 499"/>
                    <a:gd name="T54" fmla="*/ 3765 w 511"/>
                    <a:gd name="T55" fmla="*/ 6890 h 499"/>
                    <a:gd name="T56" fmla="*/ 3566 w 511"/>
                    <a:gd name="T57" fmla="*/ 7587 h 499"/>
                    <a:gd name="T58" fmla="*/ 2157 w 511"/>
                    <a:gd name="T59" fmla="*/ 9786 h 499"/>
                    <a:gd name="T60" fmla="*/ 1885 w 511"/>
                    <a:gd name="T61" fmla="*/ 9997 h 499"/>
                    <a:gd name="T62" fmla="*/ 1765 w 511"/>
                    <a:gd name="T63" fmla="*/ 10094 h 499"/>
                    <a:gd name="T64" fmla="*/ 1603 w 511"/>
                    <a:gd name="T65" fmla="*/ 10322 h 499"/>
                    <a:gd name="T66" fmla="*/ 1514 w 511"/>
                    <a:gd name="T67" fmla="*/ 10410 h 499"/>
                    <a:gd name="T68" fmla="*/ 0 w 511"/>
                    <a:gd name="T69" fmla="*/ 10682 h 499"/>
                    <a:gd name="T70" fmla="*/ 600 w 511"/>
                    <a:gd name="T71" fmla="*/ 11578 h 499"/>
                    <a:gd name="T72" fmla="*/ 632 w 511"/>
                    <a:gd name="T73" fmla="*/ 12707 h 4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11"/>
                    <a:gd name="T112" fmla="*/ 0 h 499"/>
                    <a:gd name="T113" fmla="*/ 511 w 511"/>
                    <a:gd name="T114" fmla="*/ 499 h 4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11" h="499">
                      <a:moveTo>
                        <a:pt x="43" y="446"/>
                      </a:moveTo>
                      <a:lnTo>
                        <a:pt x="44" y="456"/>
                      </a:lnTo>
                      <a:lnTo>
                        <a:pt x="49" y="456"/>
                      </a:lnTo>
                      <a:lnTo>
                        <a:pt x="52" y="464"/>
                      </a:lnTo>
                      <a:lnTo>
                        <a:pt x="56" y="466"/>
                      </a:lnTo>
                      <a:lnTo>
                        <a:pt x="61" y="466"/>
                      </a:lnTo>
                      <a:lnTo>
                        <a:pt x="63" y="467"/>
                      </a:lnTo>
                      <a:lnTo>
                        <a:pt x="64" y="470"/>
                      </a:lnTo>
                      <a:lnTo>
                        <a:pt x="70" y="471"/>
                      </a:lnTo>
                      <a:lnTo>
                        <a:pt x="73" y="470"/>
                      </a:lnTo>
                      <a:lnTo>
                        <a:pt x="75" y="471"/>
                      </a:lnTo>
                      <a:lnTo>
                        <a:pt x="77" y="477"/>
                      </a:lnTo>
                      <a:lnTo>
                        <a:pt x="88" y="483"/>
                      </a:lnTo>
                      <a:lnTo>
                        <a:pt x="89" y="486"/>
                      </a:lnTo>
                      <a:lnTo>
                        <a:pt x="91" y="489"/>
                      </a:lnTo>
                      <a:lnTo>
                        <a:pt x="123" y="488"/>
                      </a:lnTo>
                      <a:lnTo>
                        <a:pt x="129" y="489"/>
                      </a:lnTo>
                      <a:lnTo>
                        <a:pt x="128" y="484"/>
                      </a:lnTo>
                      <a:lnTo>
                        <a:pt x="136" y="483"/>
                      </a:lnTo>
                      <a:lnTo>
                        <a:pt x="135" y="466"/>
                      </a:lnTo>
                      <a:lnTo>
                        <a:pt x="141" y="458"/>
                      </a:lnTo>
                      <a:lnTo>
                        <a:pt x="147" y="455"/>
                      </a:lnTo>
                      <a:lnTo>
                        <a:pt x="159" y="458"/>
                      </a:lnTo>
                      <a:lnTo>
                        <a:pt x="166" y="461"/>
                      </a:lnTo>
                      <a:lnTo>
                        <a:pt x="174" y="462"/>
                      </a:lnTo>
                      <a:lnTo>
                        <a:pt x="201" y="477"/>
                      </a:lnTo>
                      <a:lnTo>
                        <a:pt x="227" y="476"/>
                      </a:lnTo>
                      <a:lnTo>
                        <a:pt x="231" y="498"/>
                      </a:lnTo>
                      <a:lnTo>
                        <a:pt x="300" y="493"/>
                      </a:lnTo>
                      <a:lnTo>
                        <a:pt x="481" y="481"/>
                      </a:lnTo>
                      <a:lnTo>
                        <a:pt x="510" y="480"/>
                      </a:lnTo>
                      <a:lnTo>
                        <a:pt x="508" y="458"/>
                      </a:lnTo>
                      <a:lnTo>
                        <a:pt x="496" y="291"/>
                      </a:lnTo>
                      <a:lnTo>
                        <a:pt x="493" y="249"/>
                      </a:lnTo>
                      <a:lnTo>
                        <a:pt x="373" y="89"/>
                      </a:lnTo>
                      <a:lnTo>
                        <a:pt x="351" y="59"/>
                      </a:lnTo>
                      <a:lnTo>
                        <a:pt x="345" y="66"/>
                      </a:lnTo>
                      <a:lnTo>
                        <a:pt x="331" y="61"/>
                      </a:lnTo>
                      <a:lnTo>
                        <a:pt x="325" y="59"/>
                      </a:lnTo>
                      <a:lnTo>
                        <a:pt x="317" y="56"/>
                      </a:lnTo>
                      <a:lnTo>
                        <a:pt x="303" y="57"/>
                      </a:lnTo>
                      <a:lnTo>
                        <a:pt x="301" y="1"/>
                      </a:lnTo>
                      <a:lnTo>
                        <a:pt x="297" y="0"/>
                      </a:lnTo>
                      <a:lnTo>
                        <a:pt x="288" y="19"/>
                      </a:lnTo>
                      <a:lnTo>
                        <a:pt x="281" y="59"/>
                      </a:lnTo>
                      <a:lnTo>
                        <a:pt x="288" y="136"/>
                      </a:lnTo>
                      <a:lnTo>
                        <a:pt x="293" y="151"/>
                      </a:lnTo>
                      <a:lnTo>
                        <a:pt x="292" y="156"/>
                      </a:lnTo>
                      <a:lnTo>
                        <a:pt x="282" y="164"/>
                      </a:lnTo>
                      <a:lnTo>
                        <a:pt x="277" y="168"/>
                      </a:lnTo>
                      <a:lnTo>
                        <a:pt x="266" y="180"/>
                      </a:lnTo>
                      <a:lnTo>
                        <a:pt x="261" y="180"/>
                      </a:lnTo>
                      <a:lnTo>
                        <a:pt x="259" y="184"/>
                      </a:lnTo>
                      <a:lnTo>
                        <a:pt x="257" y="214"/>
                      </a:lnTo>
                      <a:lnTo>
                        <a:pt x="259" y="231"/>
                      </a:lnTo>
                      <a:lnTo>
                        <a:pt x="256" y="242"/>
                      </a:lnTo>
                      <a:lnTo>
                        <a:pt x="251" y="256"/>
                      </a:lnTo>
                      <a:lnTo>
                        <a:pt x="242" y="266"/>
                      </a:lnTo>
                      <a:lnTo>
                        <a:pt x="232" y="278"/>
                      </a:lnTo>
                      <a:lnTo>
                        <a:pt x="146" y="343"/>
                      </a:lnTo>
                      <a:lnTo>
                        <a:pt x="142" y="347"/>
                      </a:lnTo>
                      <a:lnTo>
                        <a:pt x="128" y="351"/>
                      </a:lnTo>
                      <a:lnTo>
                        <a:pt x="125" y="353"/>
                      </a:lnTo>
                      <a:lnTo>
                        <a:pt x="120" y="354"/>
                      </a:lnTo>
                      <a:lnTo>
                        <a:pt x="119" y="356"/>
                      </a:lnTo>
                      <a:lnTo>
                        <a:pt x="109" y="362"/>
                      </a:lnTo>
                      <a:lnTo>
                        <a:pt x="107" y="361"/>
                      </a:lnTo>
                      <a:lnTo>
                        <a:pt x="103" y="365"/>
                      </a:lnTo>
                      <a:lnTo>
                        <a:pt x="96" y="365"/>
                      </a:lnTo>
                      <a:lnTo>
                        <a:pt x="0" y="375"/>
                      </a:lnTo>
                      <a:lnTo>
                        <a:pt x="17" y="399"/>
                      </a:lnTo>
                      <a:lnTo>
                        <a:pt x="41" y="406"/>
                      </a:lnTo>
                      <a:lnTo>
                        <a:pt x="43" y="430"/>
                      </a:lnTo>
                      <a:lnTo>
                        <a:pt x="43" y="446"/>
                      </a:lnTo>
                    </a:path>
                  </a:pathLst>
                </a:custGeom>
                <a:blipFill dpi="0" rotWithShape="1">
                  <a:blip r:embed="rId15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3" name="Freeform 136" descr="yucatan">
                  <a:extLst>
                    <a:ext uri="{FF2B5EF4-FFF2-40B4-BE49-F238E27FC236}">
                      <a16:creationId xmlns:a16="http://schemas.microsoft.com/office/drawing/2014/main" id="{D8E7F183-FFD0-B443-B84B-068A2690E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6" y="2621"/>
                  <a:ext cx="571" cy="570"/>
                </a:xfrm>
                <a:custGeom>
                  <a:avLst/>
                  <a:gdLst>
                    <a:gd name="T0" fmla="*/ 40 w 424"/>
                    <a:gd name="T1" fmla="*/ 3576 h 392"/>
                    <a:gd name="T2" fmla="*/ 323 w 424"/>
                    <a:gd name="T3" fmla="*/ 3139 h 392"/>
                    <a:gd name="T4" fmla="*/ 571 w 424"/>
                    <a:gd name="T5" fmla="*/ 2729 h 392"/>
                    <a:gd name="T6" fmla="*/ 718 w 424"/>
                    <a:gd name="T7" fmla="*/ 2639 h 392"/>
                    <a:gd name="T8" fmla="*/ 843 w 424"/>
                    <a:gd name="T9" fmla="*/ 2543 h 392"/>
                    <a:gd name="T10" fmla="*/ 1135 w 424"/>
                    <a:gd name="T11" fmla="*/ 2159 h 392"/>
                    <a:gd name="T12" fmla="*/ 1480 w 424"/>
                    <a:gd name="T13" fmla="*/ 1978 h 392"/>
                    <a:gd name="T14" fmla="*/ 1720 w 424"/>
                    <a:gd name="T15" fmla="*/ 1900 h 392"/>
                    <a:gd name="T16" fmla="*/ 2151 w 424"/>
                    <a:gd name="T17" fmla="*/ 1722 h 392"/>
                    <a:gd name="T18" fmla="*/ 2334 w 424"/>
                    <a:gd name="T19" fmla="*/ 1663 h 392"/>
                    <a:gd name="T20" fmla="*/ 2685 w 424"/>
                    <a:gd name="T21" fmla="*/ 1518 h 392"/>
                    <a:gd name="T22" fmla="*/ 2988 w 424"/>
                    <a:gd name="T23" fmla="*/ 1332 h 392"/>
                    <a:gd name="T24" fmla="*/ 3219 w 424"/>
                    <a:gd name="T25" fmla="*/ 1271 h 392"/>
                    <a:gd name="T26" fmla="*/ 3375 w 424"/>
                    <a:gd name="T27" fmla="*/ 1085 h 392"/>
                    <a:gd name="T28" fmla="*/ 3483 w 424"/>
                    <a:gd name="T29" fmla="*/ 974 h 392"/>
                    <a:gd name="T30" fmla="*/ 3668 w 424"/>
                    <a:gd name="T31" fmla="*/ 618 h 392"/>
                    <a:gd name="T32" fmla="*/ 3734 w 424"/>
                    <a:gd name="T33" fmla="*/ 521 h 392"/>
                    <a:gd name="T34" fmla="*/ 3893 w 424"/>
                    <a:gd name="T35" fmla="*/ 455 h 392"/>
                    <a:gd name="T36" fmla="*/ 4024 w 424"/>
                    <a:gd name="T37" fmla="*/ 340 h 392"/>
                    <a:gd name="T38" fmla="*/ 4164 w 424"/>
                    <a:gd name="T39" fmla="*/ 313 h 392"/>
                    <a:gd name="T40" fmla="*/ 4242 w 424"/>
                    <a:gd name="T41" fmla="*/ 340 h 392"/>
                    <a:gd name="T42" fmla="*/ 4373 w 424"/>
                    <a:gd name="T43" fmla="*/ 340 h 392"/>
                    <a:gd name="T44" fmla="*/ 4468 w 424"/>
                    <a:gd name="T45" fmla="*/ 313 h 392"/>
                    <a:gd name="T46" fmla="*/ 4677 w 424"/>
                    <a:gd name="T47" fmla="*/ 0 h 392"/>
                    <a:gd name="T48" fmla="*/ 4870 w 424"/>
                    <a:gd name="T49" fmla="*/ 1 h 392"/>
                    <a:gd name="T50" fmla="*/ 5303 w 424"/>
                    <a:gd name="T51" fmla="*/ 127 h 392"/>
                    <a:gd name="T52" fmla="*/ 5672 w 424"/>
                    <a:gd name="T53" fmla="*/ 234 h 392"/>
                    <a:gd name="T54" fmla="*/ 6079 w 424"/>
                    <a:gd name="T55" fmla="*/ 340 h 392"/>
                    <a:gd name="T56" fmla="*/ 5969 w 424"/>
                    <a:gd name="T57" fmla="*/ 3478 h 392"/>
                    <a:gd name="T58" fmla="*/ 2910 w 424"/>
                    <a:gd name="T59" fmla="*/ 11369 h 392"/>
                    <a:gd name="T60" fmla="*/ 843 w 424"/>
                    <a:gd name="T61" fmla="*/ 5842 h 392"/>
                    <a:gd name="T62" fmla="*/ 551 w 424"/>
                    <a:gd name="T63" fmla="*/ 5896 h 392"/>
                    <a:gd name="T64" fmla="*/ 345 w 424"/>
                    <a:gd name="T65" fmla="*/ 5757 h 392"/>
                    <a:gd name="T66" fmla="*/ 119 w 424"/>
                    <a:gd name="T67" fmla="*/ 4148 h 392"/>
                    <a:gd name="T68" fmla="*/ 0 w 424"/>
                    <a:gd name="T69" fmla="*/ 3791 h 39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24"/>
                    <a:gd name="T106" fmla="*/ 0 h 392"/>
                    <a:gd name="T107" fmla="*/ 424 w 424"/>
                    <a:gd name="T108" fmla="*/ 392 h 39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24" h="392">
                      <a:moveTo>
                        <a:pt x="0" y="131"/>
                      </a:moveTo>
                      <a:lnTo>
                        <a:pt x="3" y="123"/>
                      </a:lnTo>
                      <a:lnTo>
                        <a:pt x="7" y="118"/>
                      </a:lnTo>
                      <a:lnTo>
                        <a:pt x="22" y="108"/>
                      </a:lnTo>
                      <a:lnTo>
                        <a:pt x="28" y="103"/>
                      </a:lnTo>
                      <a:lnTo>
                        <a:pt x="39" y="94"/>
                      </a:lnTo>
                      <a:lnTo>
                        <a:pt x="44" y="93"/>
                      </a:lnTo>
                      <a:lnTo>
                        <a:pt x="49" y="91"/>
                      </a:lnTo>
                      <a:lnTo>
                        <a:pt x="51" y="90"/>
                      </a:lnTo>
                      <a:lnTo>
                        <a:pt x="58" y="87"/>
                      </a:lnTo>
                      <a:lnTo>
                        <a:pt x="65" y="81"/>
                      </a:lnTo>
                      <a:lnTo>
                        <a:pt x="78" y="74"/>
                      </a:lnTo>
                      <a:lnTo>
                        <a:pt x="85" y="73"/>
                      </a:lnTo>
                      <a:lnTo>
                        <a:pt x="102" y="68"/>
                      </a:lnTo>
                      <a:lnTo>
                        <a:pt x="107" y="68"/>
                      </a:lnTo>
                      <a:lnTo>
                        <a:pt x="118" y="65"/>
                      </a:lnTo>
                      <a:lnTo>
                        <a:pt x="135" y="61"/>
                      </a:lnTo>
                      <a:lnTo>
                        <a:pt x="148" y="59"/>
                      </a:lnTo>
                      <a:lnTo>
                        <a:pt x="152" y="58"/>
                      </a:lnTo>
                      <a:lnTo>
                        <a:pt x="160" y="57"/>
                      </a:lnTo>
                      <a:lnTo>
                        <a:pt x="166" y="55"/>
                      </a:lnTo>
                      <a:lnTo>
                        <a:pt x="185" y="52"/>
                      </a:lnTo>
                      <a:lnTo>
                        <a:pt x="195" y="48"/>
                      </a:lnTo>
                      <a:lnTo>
                        <a:pt x="205" y="46"/>
                      </a:lnTo>
                      <a:lnTo>
                        <a:pt x="213" y="44"/>
                      </a:lnTo>
                      <a:lnTo>
                        <a:pt x="221" y="43"/>
                      </a:lnTo>
                      <a:lnTo>
                        <a:pt x="224" y="40"/>
                      </a:lnTo>
                      <a:lnTo>
                        <a:pt x="232" y="37"/>
                      </a:lnTo>
                      <a:lnTo>
                        <a:pt x="234" y="37"/>
                      </a:lnTo>
                      <a:lnTo>
                        <a:pt x="239" y="34"/>
                      </a:lnTo>
                      <a:lnTo>
                        <a:pt x="250" y="24"/>
                      </a:lnTo>
                      <a:lnTo>
                        <a:pt x="252" y="21"/>
                      </a:lnTo>
                      <a:lnTo>
                        <a:pt x="254" y="19"/>
                      </a:lnTo>
                      <a:lnTo>
                        <a:pt x="256" y="18"/>
                      </a:lnTo>
                      <a:lnTo>
                        <a:pt x="261" y="17"/>
                      </a:lnTo>
                      <a:lnTo>
                        <a:pt x="267" y="16"/>
                      </a:lnTo>
                      <a:lnTo>
                        <a:pt x="273" y="13"/>
                      </a:lnTo>
                      <a:lnTo>
                        <a:pt x="276" y="12"/>
                      </a:lnTo>
                      <a:lnTo>
                        <a:pt x="283" y="12"/>
                      </a:lnTo>
                      <a:lnTo>
                        <a:pt x="286" y="11"/>
                      </a:lnTo>
                      <a:lnTo>
                        <a:pt x="289" y="11"/>
                      </a:lnTo>
                      <a:lnTo>
                        <a:pt x="291" y="12"/>
                      </a:lnTo>
                      <a:lnTo>
                        <a:pt x="299" y="13"/>
                      </a:lnTo>
                      <a:lnTo>
                        <a:pt x="300" y="12"/>
                      </a:lnTo>
                      <a:lnTo>
                        <a:pt x="304" y="12"/>
                      </a:lnTo>
                      <a:lnTo>
                        <a:pt x="307" y="11"/>
                      </a:lnTo>
                      <a:lnTo>
                        <a:pt x="315" y="3"/>
                      </a:lnTo>
                      <a:lnTo>
                        <a:pt x="321" y="0"/>
                      </a:lnTo>
                      <a:lnTo>
                        <a:pt x="324" y="0"/>
                      </a:lnTo>
                      <a:lnTo>
                        <a:pt x="335" y="1"/>
                      </a:lnTo>
                      <a:lnTo>
                        <a:pt x="345" y="0"/>
                      </a:lnTo>
                      <a:lnTo>
                        <a:pt x="364" y="4"/>
                      </a:lnTo>
                      <a:lnTo>
                        <a:pt x="372" y="7"/>
                      </a:lnTo>
                      <a:lnTo>
                        <a:pt x="389" y="8"/>
                      </a:lnTo>
                      <a:lnTo>
                        <a:pt x="412" y="12"/>
                      </a:lnTo>
                      <a:lnTo>
                        <a:pt x="417" y="12"/>
                      </a:lnTo>
                      <a:lnTo>
                        <a:pt x="423" y="69"/>
                      </a:lnTo>
                      <a:lnTo>
                        <a:pt x="410" y="120"/>
                      </a:lnTo>
                      <a:lnTo>
                        <a:pt x="367" y="174"/>
                      </a:lnTo>
                      <a:lnTo>
                        <a:pt x="200" y="391"/>
                      </a:lnTo>
                      <a:lnTo>
                        <a:pt x="80" y="231"/>
                      </a:lnTo>
                      <a:lnTo>
                        <a:pt x="58" y="201"/>
                      </a:lnTo>
                      <a:lnTo>
                        <a:pt x="52" y="208"/>
                      </a:lnTo>
                      <a:lnTo>
                        <a:pt x="38" y="203"/>
                      </a:lnTo>
                      <a:lnTo>
                        <a:pt x="32" y="201"/>
                      </a:lnTo>
                      <a:lnTo>
                        <a:pt x="24" y="198"/>
                      </a:lnTo>
                      <a:lnTo>
                        <a:pt x="10" y="199"/>
                      </a:lnTo>
                      <a:lnTo>
                        <a:pt x="8" y="143"/>
                      </a:lnTo>
                      <a:lnTo>
                        <a:pt x="4" y="142"/>
                      </a:lnTo>
                      <a:lnTo>
                        <a:pt x="0" y="131"/>
                      </a:lnTo>
                    </a:path>
                  </a:pathLst>
                </a:custGeom>
                <a:blipFill dpi="0" rotWithShape="1">
                  <a:blip r:embed="rId16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4" name="Freeform 137" descr="chiapas">
                  <a:extLst>
                    <a:ext uri="{FF2B5EF4-FFF2-40B4-BE49-F238E27FC236}">
                      <a16:creationId xmlns:a16="http://schemas.microsoft.com/office/drawing/2014/main" id="{94F76595-D2CE-7341-A53E-5BD90C0BB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5" y="3530"/>
                  <a:ext cx="793" cy="790"/>
                </a:xfrm>
                <a:custGeom>
                  <a:avLst/>
                  <a:gdLst>
                    <a:gd name="T0" fmla="*/ 598 w 590"/>
                    <a:gd name="T1" fmla="*/ 4071 h 544"/>
                    <a:gd name="T2" fmla="*/ 927 w 590"/>
                    <a:gd name="T3" fmla="*/ 3638 h 544"/>
                    <a:gd name="T4" fmla="*/ 1056 w 590"/>
                    <a:gd name="T5" fmla="*/ 3424 h 544"/>
                    <a:gd name="T6" fmla="*/ 1321 w 590"/>
                    <a:gd name="T7" fmla="*/ 2098 h 544"/>
                    <a:gd name="T8" fmla="*/ 1419 w 590"/>
                    <a:gd name="T9" fmla="*/ 1869 h 544"/>
                    <a:gd name="T10" fmla="*/ 1544 w 590"/>
                    <a:gd name="T11" fmla="*/ 574 h 544"/>
                    <a:gd name="T12" fmla="*/ 1758 w 590"/>
                    <a:gd name="T13" fmla="*/ 141 h 544"/>
                    <a:gd name="T14" fmla="*/ 2164 w 590"/>
                    <a:gd name="T15" fmla="*/ 561 h 544"/>
                    <a:gd name="T16" fmla="*/ 2258 w 590"/>
                    <a:gd name="T17" fmla="*/ 1184 h 544"/>
                    <a:gd name="T18" fmla="*/ 2374 w 590"/>
                    <a:gd name="T19" fmla="*/ 2223 h 544"/>
                    <a:gd name="T20" fmla="*/ 2739 w 590"/>
                    <a:gd name="T21" fmla="*/ 2402 h 544"/>
                    <a:gd name="T22" fmla="*/ 3044 w 590"/>
                    <a:gd name="T23" fmla="*/ 2797 h 544"/>
                    <a:gd name="T24" fmla="*/ 3714 w 590"/>
                    <a:gd name="T25" fmla="*/ 1143 h 544"/>
                    <a:gd name="T26" fmla="*/ 3810 w 590"/>
                    <a:gd name="T27" fmla="*/ 913 h 544"/>
                    <a:gd name="T28" fmla="*/ 4050 w 590"/>
                    <a:gd name="T29" fmla="*/ 629 h 544"/>
                    <a:gd name="T30" fmla="*/ 4247 w 590"/>
                    <a:gd name="T31" fmla="*/ 561 h 544"/>
                    <a:gd name="T32" fmla="*/ 4370 w 590"/>
                    <a:gd name="T33" fmla="*/ 141 h 544"/>
                    <a:gd name="T34" fmla="*/ 4543 w 590"/>
                    <a:gd name="T35" fmla="*/ 232 h 544"/>
                    <a:gd name="T36" fmla="*/ 4650 w 590"/>
                    <a:gd name="T37" fmla="*/ 183 h 544"/>
                    <a:gd name="T38" fmla="*/ 4829 w 590"/>
                    <a:gd name="T39" fmla="*/ 395 h 544"/>
                    <a:gd name="T40" fmla="*/ 4958 w 590"/>
                    <a:gd name="T41" fmla="*/ 395 h 544"/>
                    <a:gd name="T42" fmla="*/ 5083 w 590"/>
                    <a:gd name="T43" fmla="*/ 1031 h 544"/>
                    <a:gd name="T44" fmla="*/ 5366 w 590"/>
                    <a:gd name="T45" fmla="*/ 1445 h 544"/>
                    <a:gd name="T46" fmla="*/ 5293 w 590"/>
                    <a:gd name="T47" fmla="*/ 2016 h 544"/>
                    <a:gd name="T48" fmla="*/ 5688 w 590"/>
                    <a:gd name="T49" fmla="*/ 2223 h 544"/>
                    <a:gd name="T50" fmla="*/ 5879 w 590"/>
                    <a:gd name="T51" fmla="*/ 2328 h 544"/>
                    <a:gd name="T52" fmla="*/ 5949 w 590"/>
                    <a:gd name="T53" fmla="*/ 2655 h 544"/>
                    <a:gd name="T54" fmla="*/ 5874 w 590"/>
                    <a:gd name="T55" fmla="*/ 2845 h 544"/>
                    <a:gd name="T56" fmla="*/ 6196 w 590"/>
                    <a:gd name="T57" fmla="*/ 3157 h 544"/>
                    <a:gd name="T58" fmla="*/ 7482 w 590"/>
                    <a:gd name="T59" fmla="*/ 4972 h 544"/>
                    <a:gd name="T60" fmla="*/ 8243 w 590"/>
                    <a:gd name="T61" fmla="*/ 6266 h 544"/>
                    <a:gd name="T62" fmla="*/ 8129 w 590"/>
                    <a:gd name="T63" fmla="*/ 8067 h 544"/>
                    <a:gd name="T64" fmla="*/ 5161 w 590"/>
                    <a:gd name="T65" fmla="*/ 9669 h 544"/>
                    <a:gd name="T66" fmla="*/ 4524 w 590"/>
                    <a:gd name="T67" fmla="*/ 11631 h 544"/>
                    <a:gd name="T68" fmla="*/ 4610 w 590"/>
                    <a:gd name="T69" fmla="*/ 11825 h 544"/>
                    <a:gd name="T70" fmla="*/ 4610 w 590"/>
                    <a:gd name="T71" fmla="*/ 12765 h 544"/>
                    <a:gd name="T72" fmla="*/ 4742 w 590"/>
                    <a:gd name="T73" fmla="*/ 13707 h 544"/>
                    <a:gd name="T74" fmla="*/ 4650 w 590"/>
                    <a:gd name="T75" fmla="*/ 14663 h 544"/>
                    <a:gd name="T76" fmla="*/ 4488 w 590"/>
                    <a:gd name="T77" fmla="*/ 15511 h 544"/>
                    <a:gd name="T78" fmla="*/ 4438 w 590"/>
                    <a:gd name="T79" fmla="*/ 15366 h 544"/>
                    <a:gd name="T80" fmla="*/ 3810 w 590"/>
                    <a:gd name="T81" fmla="*/ 14309 h 544"/>
                    <a:gd name="T82" fmla="*/ 3501 w 590"/>
                    <a:gd name="T83" fmla="*/ 13707 h 544"/>
                    <a:gd name="T84" fmla="*/ 3290 w 590"/>
                    <a:gd name="T85" fmla="*/ 13337 h 544"/>
                    <a:gd name="T86" fmla="*/ 3191 w 590"/>
                    <a:gd name="T87" fmla="*/ 13157 h 544"/>
                    <a:gd name="T88" fmla="*/ 2997 w 590"/>
                    <a:gd name="T89" fmla="*/ 12625 h 544"/>
                    <a:gd name="T90" fmla="*/ 2872 w 590"/>
                    <a:gd name="T91" fmla="*/ 12441 h 544"/>
                    <a:gd name="T92" fmla="*/ 2719 w 590"/>
                    <a:gd name="T93" fmla="*/ 12257 h 544"/>
                    <a:gd name="T94" fmla="*/ 2694 w 590"/>
                    <a:gd name="T95" fmla="*/ 12252 h 544"/>
                    <a:gd name="T96" fmla="*/ 2540 w 590"/>
                    <a:gd name="T97" fmla="*/ 11995 h 544"/>
                    <a:gd name="T98" fmla="*/ 2207 w 590"/>
                    <a:gd name="T99" fmla="*/ 11379 h 544"/>
                    <a:gd name="T100" fmla="*/ 1758 w 590"/>
                    <a:gd name="T101" fmla="*/ 10665 h 544"/>
                    <a:gd name="T102" fmla="*/ 1335 w 590"/>
                    <a:gd name="T103" fmla="*/ 10055 h 544"/>
                    <a:gd name="T104" fmla="*/ 1056 w 590"/>
                    <a:gd name="T105" fmla="*/ 9669 h 544"/>
                    <a:gd name="T106" fmla="*/ 804 w 590"/>
                    <a:gd name="T107" fmla="*/ 9355 h 544"/>
                    <a:gd name="T108" fmla="*/ 550 w 590"/>
                    <a:gd name="T109" fmla="*/ 9155 h 544"/>
                    <a:gd name="T110" fmla="*/ 461 w 590"/>
                    <a:gd name="T111" fmla="*/ 9001 h 544"/>
                    <a:gd name="T112" fmla="*/ 136 w 590"/>
                    <a:gd name="T113" fmla="*/ 8880 h 544"/>
                    <a:gd name="T114" fmla="*/ 0 w 590"/>
                    <a:gd name="T115" fmla="*/ 7383 h 5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90"/>
                    <a:gd name="T175" fmla="*/ 0 h 544"/>
                    <a:gd name="T176" fmla="*/ 590 w 590"/>
                    <a:gd name="T177" fmla="*/ 544 h 54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90" h="544">
                      <a:moveTo>
                        <a:pt x="0" y="257"/>
                      </a:moveTo>
                      <a:lnTo>
                        <a:pt x="14" y="216"/>
                      </a:lnTo>
                      <a:lnTo>
                        <a:pt x="42" y="142"/>
                      </a:lnTo>
                      <a:lnTo>
                        <a:pt x="47" y="136"/>
                      </a:lnTo>
                      <a:lnTo>
                        <a:pt x="59" y="128"/>
                      </a:lnTo>
                      <a:lnTo>
                        <a:pt x="65" y="127"/>
                      </a:lnTo>
                      <a:lnTo>
                        <a:pt x="64" y="125"/>
                      </a:lnTo>
                      <a:lnTo>
                        <a:pt x="70" y="121"/>
                      </a:lnTo>
                      <a:lnTo>
                        <a:pt x="74" y="119"/>
                      </a:lnTo>
                      <a:lnTo>
                        <a:pt x="75" y="112"/>
                      </a:lnTo>
                      <a:lnTo>
                        <a:pt x="90" y="73"/>
                      </a:lnTo>
                      <a:lnTo>
                        <a:pt x="92" y="73"/>
                      </a:lnTo>
                      <a:lnTo>
                        <a:pt x="96" y="71"/>
                      </a:lnTo>
                      <a:lnTo>
                        <a:pt x="96" y="68"/>
                      </a:lnTo>
                      <a:lnTo>
                        <a:pt x="99" y="65"/>
                      </a:lnTo>
                      <a:lnTo>
                        <a:pt x="99" y="63"/>
                      </a:lnTo>
                      <a:lnTo>
                        <a:pt x="105" y="56"/>
                      </a:lnTo>
                      <a:lnTo>
                        <a:pt x="108" y="20"/>
                      </a:lnTo>
                      <a:lnTo>
                        <a:pt x="117" y="6"/>
                      </a:lnTo>
                      <a:lnTo>
                        <a:pt x="120" y="4"/>
                      </a:lnTo>
                      <a:lnTo>
                        <a:pt x="123" y="5"/>
                      </a:lnTo>
                      <a:lnTo>
                        <a:pt x="137" y="6"/>
                      </a:lnTo>
                      <a:lnTo>
                        <a:pt x="142" y="8"/>
                      </a:lnTo>
                      <a:lnTo>
                        <a:pt x="151" y="19"/>
                      </a:lnTo>
                      <a:lnTo>
                        <a:pt x="159" y="23"/>
                      </a:lnTo>
                      <a:lnTo>
                        <a:pt x="160" y="31"/>
                      </a:lnTo>
                      <a:lnTo>
                        <a:pt x="158" y="41"/>
                      </a:lnTo>
                      <a:lnTo>
                        <a:pt x="158" y="54"/>
                      </a:lnTo>
                      <a:lnTo>
                        <a:pt x="161" y="58"/>
                      </a:lnTo>
                      <a:lnTo>
                        <a:pt x="166" y="77"/>
                      </a:lnTo>
                      <a:lnTo>
                        <a:pt x="169" y="79"/>
                      </a:lnTo>
                      <a:lnTo>
                        <a:pt x="184" y="79"/>
                      </a:lnTo>
                      <a:lnTo>
                        <a:pt x="191" y="83"/>
                      </a:lnTo>
                      <a:lnTo>
                        <a:pt x="200" y="96"/>
                      </a:lnTo>
                      <a:lnTo>
                        <a:pt x="205" y="96"/>
                      </a:lnTo>
                      <a:lnTo>
                        <a:pt x="213" y="97"/>
                      </a:lnTo>
                      <a:lnTo>
                        <a:pt x="215" y="96"/>
                      </a:lnTo>
                      <a:lnTo>
                        <a:pt x="236" y="68"/>
                      </a:lnTo>
                      <a:lnTo>
                        <a:pt x="260" y="40"/>
                      </a:lnTo>
                      <a:lnTo>
                        <a:pt x="261" y="35"/>
                      </a:lnTo>
                      <a:lnTo>
                        <a:pt x="263" y="34"/>
                      </a:lnTo>
                      <a:lnTo>
                        <a:pt x="266" y="32"/>
                      </a:lnTo>
                      <a:lnTo>
                        <a:pt x="270" y="28"/>
                      </a:lnTo>
                      <a:lnTo>
                        <a:pt x="279" y="23"/>
                      </a:lnTo>
                      <a:lnTo>
                        <a:pt x="283" y="22"/>
                      </a:lnTo>
                      <a:lnTo>
                        <a:pt x="286" y="19"/>
                      </a:lnTo>
                      <a:lnTo>
                        <a:pt x="295" y="19"/>
                      </a:lnTo>
                      <a:lnTo>
                        <a:pt x="297" y="19"/>
                      </a:lnTo>
                      <a:lnTo>
                        <a:pt x="300" y="17"/>
                      </a:lnTo>
                      <a:lnTo>
                        <a:pt x="303" y="5"/>
                      </a:lnTo>
                      <a:lnTo>
                        <a:pt x="305" y="5"/>
                      </a:lnTo>
                      <a:lnTo>
                        <a:pt x="316" y="0"/>
                      </a:lnTo>
                      <a:lnTo>
                        <a:pt x="317" y="3"/>
                      </a:lnTo>
                      <a:lnTo>
                        <a:pt x="318" y="8"/>
                      </a:lnTo>
                      <a:lnTo>
                        <a:pt x="319" y="9"/>
                      </a:lnTo>
                      <a:lnTo>
                        <a:pt x="322" y="9"/>
                      </a:lnTo>
                      <a:lnTo>
                        <a:pt x="325" y="6"/>
                      </a:lnTo>
                      <a:lnTo>
                        <a:pt x="331" y="11"/>
                      </a:lnTo>
                      <a:lnTo>
                        <a:pt x="332" y="13"/>
                      </a:lnTo>
                      <a:lnTo>
                        <a:pt x="337" y="14"/>
                      </a:lnTo>
                      <a:lnTo>
                        <a:pt x="341" y="11"/>
                      </a:lnTo>
                      <a:lnTo>
                        <a:pt x="345" y="11"/>
                      </a:lnTo>
                      <a:lnTo>
                        <a:pt x="347" y="14"/>
                      </a:lnTo>
                      <a:lnTo>
                        <a:pt x="348" y="22"/>
                      </a:lnTo>
                      <a:lnTo>
                        <a:pt x="352" y="34"/>
                      </a:lnTo>
                      <a:lnTo>
                        <a:pt x="355" y="36"/>
                      </a:lnTo>
                      <a:lnTo>
                        <a:pt x="364" y="36"/>
                      </a:lnTo>
                      <a:lnTo>
                        <a:pt x="368" y="40"/>
                      </a:lnTo>
                      <a:lnTo>
                        <a:pt x="375" y="50"/>
                      </a:lnTo>
                      <a:lnTo>
                        <a:pt x="374" y="55"/>
                      </a:lnTo>
                      <a:lnTo>
                        <a:pt x="370" y="63"/>
                      </a:lnTo>
                      <a:lnTo>
                        <a:pt x="370" y="70"/>
                      </a:lnTo>
                      <a:lnTo>
                        <a:pt x="373" y="72"/>
                      </a:lnTo>
                      <a:lnTo>
                        <a:pt x="390" y="74"/>
                      </a:lnTo>
                      <a:lnTo>
                        <a:pt x="397" y="77"/>
                      </a:lnTo>
                      <a:lnTo>
                        <a:pt x="397" y="81"/>
                      </a:lnTo>
                      <a:lnTo>
                        <a:pt x="400" y="81"/>
                      </a:lnTo>
                      <a:lnTo>
                        <a:pt x="411" y="81"/>
                      </a:lnTo>
                      <a:lnTo>
                        <a:pt x="413" y="87"/>
                      </a:lnTo>
                      <a:lnTo>
                        <a:pt x="417" y="87"/>
                      </a:lnTo>
                      <a:lnTo>
                        <a:pt x="416" y="92"/>
                      </a:lnTo>
                      <a:lnTo>
                        <a:pt x="414" y="93"/>
                      </a:lnTo>
                      <a:lnTo>
                        <a:pt x="412" y="99"/>
                      </a:lnTo>
                      <a:lnTo>
                        <a:pt x="410" y="99"/>
                      </a:lnTo>
                      <a:lnTo>
                        <a:pt x="409" y="102"/>
                      </a:lnTo>
                      <a:lnTo>
                        <a:pt x="412" y="102"/>
                      </a:lnTo>
                      <a:lnTo>
                        <a:pt x="433" y="110"/>
                      </a:lnTo>
                      <a:lnTo>
                        <a:pt x="472" y="145"/>
                      </a:lnTo>
                      <a:lnTo>
                        <a:pt x="496" y="160"/>
                      </a:lnTo>
                      <a:lnTo>
                        <a:pt x="522" y="173"/>
                      </a:lnTo>
                      <a:lnTo>
                        <a:pt x="543" y="191"/>
                      </a:lnTo>
                      <a:lnTo>
                        <a:pt x="561" y="214"/>
                      </a:lnTo>
                      <a:lnTo>
                        <a:pt x="576" y="218"/>
                      </a:lnTo>
                      <a:lnTo>
                        <a:pt x="589" y="224"/>
                      </a:lnTo>
                      <a:lnTo>
                        <a:pt x="583" y="252"/>
                      </a:lnTo>
                      <a:lnTo>
                        <a:pt x="568" y="281"/>
                      </a:lnTo>
                      <a:lnTo>
                        <a:pt x="388" y="297"/>
                      </a:lnTo>
                      <a:lnTo>
                        <a:pt x="371" y="319"/>
                      </a:lnTo>
                      <a:lnTo>
                        <a:pt x="361" y="337"/>
                      </a:lnTo>
                      <a:lnTo>
                        <a:pt x="328" y="397"/>
                      </a:lnTo>
                      <a:lnTo>
                        <a:pt x="319" y="402"/>
                      </a:lnTo>
                      <a:lnTo>
                        <a:pt x="316" y="405"/>
                      </a:lnTo>
                      <a:lnTo>
                        <a:pt x="316" y="407"/>
                      </a:lnTo>
                      <a:lnTo>
                        <a:pt x="316" y="410"/>
                      </a:lnTo>
                      <a:lnTo>
                        <a:pt x="322" y="412"/>
                      </a:lnTo>
                      <a:lnTo>
                        <a:pt x="323" y="428"/>
                      </a:lnTo>
                      <a:lnTo>
                        <a:pt x="318" y="439"/>
                      </a:lnTo>
                      <a:lnTo>
                        <a:pt x="322" y="444"/>
                      </a:lnTo>
                      <a:lnTo>
                        <a:pt x="336" y="448"/>
                      </a:lnTo>
                      <a:lnTo>
                        <a:pt x="335" y="470"/>
                      </a:lnTo>
                      <a:lnTo>
                        <a:pt x="331" y="477"/>
                      </a:lnTo>
                      <a:lnTo>
                        <a:pt x="324" y="482"/>
                      </a:lnTo>
                      <a:lnTo>
                        <a:pt x="326" y="504"/>
                      </a:lnTo>
                      <a:lnTo>
                        <a:pt x="325" y="510"/>
                      </a:lnTo>
                      <a:lnTo>
                        <a:pt x="328" y="526"/>
                      </a:lnTo>
                      <a:lnTo>
                        <a:pt x="317" y="543"/>
                      </a:lnTo>
                      <a:lnTo>
                        <a:pt x="313" y="540"/>
                      </a:lnTo>
                      <a:lnTo>
                        <a:pt x="311" y="538"/>
                      </a:lnTo>
                      <a:lnTo>
                        <a:pt x="313" y="538"/>
                      </a:lnTo>
                      <a:lnTo>
                        <a:pt x="310" y="535"/>
                      </a:lnTo>
                      <a:lnTo>
                        <a:pt x="309" y="536"/>
                      </a:lnTo>
                      <a:lnTo>
                        <a:pt x="267" y="498"/>
                      </a:lnTo>
                      <a:lnTo>
                        <a:pt x="266" y="498"/>
                      </a:lnTo>
                      <a:lnTo>
                        <a:pt x="247" y="481"/>
                      </a:lnTo>
                      <a:lnTo>
                        <a:pt x="248" y="481"/>
                      </a:lnTo>
                      <a:lnTo>
                        <a:pt x="245" y="477"/>
                      </a:lnTo>
                      <a:lnTo>
                        <a:pt x="246" y="479"/>
                      </a:lnTo>
                      <a:lnTo>
                        <a:pt x="241" y="476"/>
                      </a:lnTo>
                      <a:lnTo>
                        <a:pt x="230" y="464"/>
                      </a:lnTo>
                      <a:lnTo>
                        <a:pt x="229" y="459"/>
                      </a:lnTo>
                      <a:lnTo>
                        <a:pt x="228" y="457"/>
                      </a:lnTo>
                      <a:lnTo>
                        <a:pt x="223" y="458"/>
                      </a:lnTo>
                      <a:lnTo>
                        <a:pt x="207" y="440"/>
                      </a:lnTo>
                      <a:lnTo>
                        <a:pt x="208" y="442"/>
                      </a:lnTo>
                      <a:lnTo>
                        <a:pt x="209" y="439"/>
                      </a:lnTo>
                      <a:lnTo>
                        <a:pt x="203" y="436"/>
                      </a:lnTo>
                      <a:lnTo>
                        <a:pt x="202" y="433"/>
                      </a:lnTo>
                      <a:lnTo>
                        <a:pt x="200" y="433"/>
                      </a:lnTo>
                      <a:lnTo>
                        <a:pt x="200" y="432"/>
                      </a:lnTo>
                      <a:lnTo>
                        <a:pt x="194" y="430"/>
                      </a:lnTo>
                      <a:lnTo>
                        <a:pt x="190" y="427"/>
                      </a:lnTo>
                      <a:lnTo>
                        <a:pt x="189" y="427"/>
                      </a:lnTo>
                      <a:lnTo>
                        <a:pt x="192" y="430"/>
                      </a:lnTo>
                      <a:lnTo>
                        <a:pt x="188" y="426"/>
                      </a:lnTo>
                      <a:lnTo>
                        <a:pt x="185" y="424"/>
                      </a:lnTo>
                      <a:lnTo>
                        <a:pt x="182" y="421"/>
                      </a:lnTo>
                      <a:lnTo>
                        <a:pt x="178" y="418"/>
                      </a:lnTo>
                      <a:lnTo>
                        <a:pt x="159" y="401"/>
                      </a:lnTo>
                      <a:lnTo>
                        <a:pt x="155" y="398"/>
                      </a:lnTo>
                      <a:lnTo>
                        <a:pt x="154" y="396"/>
                      </a:lnTo>
                      <a:lnTo>
                        <a:pt x="134" y="381"/>
                      </a:lnTo>
                      <a:lnTo>
                        <a:pt x="132" y="379"/>
                      </a:lnTo>
                      <a:lnTo>
                        <a:pt x="123" y="371"/>
                      </a:lnTo>
                      <a:lnTo>
                        <a:pt x="108" y="360"/>
                      </a:lnTo>
                      <a:lnTo>
                        <a:pt x="95" y="352"/>
                      </a:lnTo>
                      <a:lnTo>
                        <a:pt x="93" y="350"/>
                      </a:lnTo>
                      <a:lnTo>
                        <a:pt x="90" y="348"/>
                      </a:lnTo>
                      <a:lnTo>
                        <a:pt x="78" y="340"/>
                      </a:lnTo>
                      <a:lnTo>
                        <a:pt x="74" y="337"/>
                      </a:lnTo>
                      <a:lnTo>
                        <a:pt x="64" y="331"/>
                      </a:lnTo>
                      <a:lnTo>
                        <a:pt x="60" y="329"/>
                      </a:lnTo>
                      <a:lnTo>
                        <a:pt x="56" y="326"/>
                      </a:lnTo>
                      <a:lnTo>
                        <a:pt x="48" y="322"/>
                      </a:lnTo>
                      <a:lnTo>
                        <a:pt x="41" y="319"/>
                      </a:lnTo>
                      <a:lnTo>
                        <a:pt x="38" y="319"/>
                      </a:lnTo>
                      <a:lnTo>
                        <a:pt x="35" y="317"/>
                      </a:lnTo>
                      <a:lnTo>
                        <a:pt x="34" y="315"/>
                      </a:lnTo>
                      <a:lnTo>
                        <a:pt x="32" y="313"/>
                      </a:lnTo>
                      <a:lnTo>
                        <a:pt x="24" y="313"/>
                      </a:lnTo>
                      <a:lnTo>
                        <a:pt x="19" y="313"/>
                      </a:lnTo>
                      <a:lnTo>
                        <a:pt x="10" y="309"/>
                      </a:lnTo>
                      <a:lnTo>
                        <a:pt x="9" y="308"/>
                      </a:lnTo>
                      <a:lnTo>
                        <a:pt x="10" y="282"/>
                      </a:lnTo>
                      <a:lnTo>
                        <a:pt x="0" y="257"/>
                      </a:lnTo>
                    </a:path>
                  </a:pathLst>
                </a:custGeom>
                <a:blipFill dpi="0" rotWithShape="1">
                  <a:blip r:embed="rId17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5" name="Freeform 138" descr="tabasco">
                  <a:extLst>
                    <a:ext uri="{FF2B5EF4-FFF2-40B4-BE49-F238E27FC236}">
                      <a16:creationId xmlns:a16="http://schemas.microsoft.com/office/drawing/2014/main" id="{2DB3F9C8-96E3-7E4E-A296-ACC6A97BE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3372"/>
                  <a:ext cx="648" cy="339"/>
                </a:xfrm>
                <a:custGeom>
                  <a:avLst/>
                  <a:gdLst>
                    <a:gd name="T0" fmla="*/ 0 w 482"/>
                    <a:gd name="T1" fmla="*/ 3038 h 233"/>
                    <a:gd name="T2" fmla="*/ 87 w 482"/>
                    <a:gd name="T3" fmla="*/ 3480 h 233"/>
                    <a:gd name="T4" fmla="*/ 87 w 482"/>
                    <a:gd name="T5" fmla="*/ 4184 h 233"/>
                    <a:gd name="T6" fmla="*/ 157 w 482"/>
                    <a:gd name="T7" fmla="*/ 4314 h 233"/>
                    <a:gd name="T8" fmla="*/ 331 w 482"/>
                    <a:gd name="T9" fmla="*/ 4624 h 233"/>
                    <a:gd name="T10" fmla="*/ 578 w 482"/>
                    <a:gd name="T11" fmla="*/ 5063 h 233"/>
                    <a:gd name="T12" fmla="*/ 739 w 482"/>
                    <a:gd name="T13" fmla="*/ 5132 h 233"/>
                    <a:gd name="T14" fmla="*/ 844 w 482"/>
                    <a:gd name="T15" fmla="*/ 5606 h 233"/>
                    <a:gd name="T16" fmla="*/ 994 w 482"/>
                    <a:gd name="T17" fmla="*/ 6573 h 233"/>
                    <a:gd name="T18" fmla="*/ 1327 w 482"/>
                    <a:gd name="T19" fmla="*/ 5645 h 233"/>
                    <a:gd name="T20" fmla="*/ 1405 w 482"/>
                    <a:gd name="T21" fmla="*/ 5505 h 233"/>
                    <a:gd name="T22" fmla="*/ 1543 w 482"/>
                    <a:gd name="T23" fmla="*/ 5132 h 233"/>
                    <a:gd name="T24" fmla="*/ 1748 w 482"/>
                    <a:gd name="T25" fmla="*/ 3614 h 233"/>
                    <a:gd name="T26" fmla="*/ 2074 w 482"/>
                    <a:gd name="T27" fmla="*/ 3736 h 233"/>
                    <a:gd name="T28" fmla="*/ 2330 w 482"/>
                    <a:gd name="T29" fmla="*/ 4420 h 233"/>
                    <a:gd name="T30" fmla="*/ 2334 w 482"/>
                    <a:gd name="T31" fmla="*/ 5207 h 233"/>
                    <a:gd name="T32" fmla="*/ 2667 w 482"/>
                    <a:gd name="T33" fmla="*/ 5821 h 233"/>
                    <a:gd name="T34" fmla="*/ 2970 w 482"/>
                    <a:gd name="T35" fmla="*/ 6310 h 233"/>
                    <a:gd name="T36" fmla="*/ 3415 w 482"/>
                    <a:gd name="T37" fmla="*/ 5505 h 233"/>
                    <a:gd name="T38" fmla="*/ 3803 w 482"/>
                    <a:gd name="T39" fmla="*/ 4500 h 233"/>
                    <a:gd name="T40" fmla="*/ 4031 w 482"/>
                    <a:gd name="T41" fmla="*/ 4184 h 233"/>
                    <a:gd name="T42" fmla="*/ 4256 w 482"/>
                    <a:gd name="T43" fmla="*/ 4061 h 233"/>
                    <a:gd name="T44" fmla="*/ 4373 w 482"/>
                    <a:gd name="T45" fmla="*/ 3664 h 233"/>
                    <a:gd name="T46" fmla="*/ 4580 w 482"/>
                    <a:gd name="T47" fmla="*/ 3586 h 233"/>
                    <a:gd name="T48" fmla="*/ 4650 w 482"/>
                    <a:gd name="T49" fmla="*/ 3784 h 233"/>
                    <a:gd name="T50" fmla="*/ 4797 w 482"/>
                    <a:gd name="T51" fmla="*/ 3893 h 233"/>
                    <a:gd name="T52" fmla="*/ 4986 w 482"/>
                    <a:gd name="T53" fmla="*/ 3834 h 233"/>
                    <a:gd name="T54" fmla="*/ 5075 w 482"/>
                    <a:gd name="T55" fmla="*/ 4500 h 233"/>
                    <a:gd name="T56" fmla="*/ 5301 w 482"/>
                    <a:gd name="T57" fmla="*/ 4672 h 233"/>
                    <a:gd name="T58" fmla="*/ 5332 w 482"/>
                    <a:gd name="T59" fmla="*/ 5341 h 233"/>
                    <a:gd name="T60" fmla="*/ 5622 w 482"/>
                    <a:gd name="T61" fmla="*/ 5664 h 233"/>
                    <a:gd name="T62" fmla="*/ 5763 w 482"/>
                    <a:gd name="T63" fmla="*/ 5862 h 233"/>
                    <a:gd name="T64" fmla="*/ 6011 w 482"/>
                    <a:gd name="T65" fmla="*/ 6045 h 233"/>
                    <a:gd name="T66" fmla="*/ 5946 w 482"/>
                    <a:gd name="T67" fmla="*/ 6344 h 233"/>
                    <a:gd name="T68" fmla="*/ 6823 w 482"/>
                    <a:gd name="T69" fmla="*/ 3586 h 233"/>
                    <a:gd name="T70" fmla="*/ 6011 w 482"/>
                    <a:gd name="T71" fmla="*/ 2551 h 233"/>
                    <a:gd name="T72" fmla="*/ 5622 w 482"/>
                    <a:gd name="T73" fmla="*/ 2335 h 233"/>
                    <a:gd name="T74" fmla="*/ 5462 w 482"/>
                    <a:gd name="T75" fmla="*/ 3150 h 233"/>
                    <a:gd name="T76" fmla="*/ 5279 w 482"/>
                    <a:gd name="T77" fmla="*/ 3298 h 233"/>
                    <a:gd name="T78" fmla="*/ 4779 w 482"/>
                    <a:gd name="T79" fmla="*/ 3150 h 233"/>
                    <a:gd name="T80" fmla="*/ 4564 w 482"/>
                    <a:gd name="T81" fmla="*/ 2769 h 233"/>
                    <a:gd name="T82" fmla="*/ 4423 w 482"/>
                    <a:gd name="T83" fmla="*/ 2693 h 233"/>
                    <a:gd name="T84" fmla="*/ 4256 w 482"/>
                    <a:gd name="T85" fmla="*/ 2601 h 233"/>
                    <a:gd name="T86" fmla="*/ 4129 w 482"/>
                    <a:gd name="T87" fmla="*/ 2066 h 233"/>
                    <a:gd name="T88" fmla="*/ 3754 w 482"/>
                    <a:gd name="T89" fmla="*/ 703 h 233"/>
                    <a:gd name="T90" fmla="*/ 3497 w 482"/>
                    <a:gd name="T91" fmla="*/ 60 h 233"/>
                    <a:gd name="T92" fmla="*/ 3048 w 482"/>
                    <a:gd name="T93" fmla="*/ 269 h 233"/>
                    <a:gd name="T94" fmla="*/ 2982 w 482"/>
                    <a:gd name="T95" fmla="*/ 455 h 233"/>
                    <a:gd name="T96" fmla="*/ 2675 w 482"/>
                    <a:gd name="T97" fmla="*/ 976 h 233"/>
                    <a:gd name="T98" fmla="*/ 2194 w 482"/>
                    <a:gd name="T99" fmla="*/ 1162 h 233"/>
                    <a:gd name="T100" fmla="*/ 2115 w 482"/>
                    <a:gd name="T101" fmla="*/ 1162 h 233"/>
                    <a:gd name="T102" fmla="*/ 1507 w 482"/>
                    <a:gd name="T103" fmla="*/ 1162 h 233"/>
                    <a:gd name="T104" fmla="*/ 1339 w 482"/>
                    <a:gd name="T105" fmla="*/ 1229 h 233"/>
                    <a:gd name="T106" fmla="*/ 714 w 482"/>
                    <a:gd name="T107" fmla="*/ 1753 h 233"/>
                    <a:gd name="T108" fmla="*/ 550 w 482"/>
                    <a:gd name="T109" fmla="*/ 1937 h 23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82"/>
                    <a:gd name="T166" fmla="*/ 0 h 233"/>
                    <a:gd name="T167" fmla="*/ 482 w 482"/>
                    <a:gd name="T168" fmla="*/ 233 h 23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82" h="233">
                      <a:moveTo>
                        <a:pt x="1" y="82"/>
                      </a:moveTo>
                      <a:lnTo>
                        <a:pt x="0" y="100"/>
                      </a:lnTo>
                      <a:lnTo>
                        <a:pt x="0" y="104"/>
                      </a:lnTo>
                      <a:lnTo>
                        <a:pt x="3" y="109"/>
                      </a:lnTo>
                      <a:lnTo>
                        <a:pt x="3" y="115"/>
                      </a:lnTo>
                      <a:lnTo>
                        <a:pt x="6" y="119"/>
                      </a:lnTo>
                      <a:lnTo>
                        <a:pt x="8" y="120"/>
                      </a:lnTo>
                      <a:lnTo>
                        <a:pt x="4" y="126"/>
                      </a:lnTo>
                      <a:lnTo>
                        <a:pt x="6" y="143"/>
                      </a:lnTo>
                      <a:lnTo>
                        <a:pt x="7" y="145"/>
                      </a:lnTo>
                      <a:lnTo>
                        <a:pt x="10" y="146"/>
                      </a:lnTo>
                      <a:lnTo>
                        <a:pt x="11" y="148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23" y="158"/>
                      </a:lnTo>
                      <a:lnTo>
                        <a:pt x="28" y="160"/>
                      </a:lnTo>
                      <a:lnTo>
                        <a:pt x="34" y="168"/>
                      </a:lnTo>
                      <a:lnTo>
                        <a:pt x="40" y="173"/>
                      </a:lnTo>
                      <a:lnTo>
                        <a:pt x="44" y="171"/>
                      </a:lnTo>
                      <a:lnTo>
                        <a:pt x="46" y="173"/>
                      </a:lnTo>
                      <a:lnTo>
                        <a:pt x="51" y="176"/>
                      </a:lnTo>
                      <a:lnTo>
                        <a:pt x="54" y="183"/>
                      </a:lnTo>
                      <a:lnTo>
                        <a:pt x="56" y="184"/>
                      </a:lnTo>
                      <a:lnTo>
                        <a:pt x="59" y="192"/>
                      </a:lnTo>
                      <a:lnTo>
                        <a:pt x="62" y="195"/>
                      </a:lnTo>
                      <a:lnTo>
                        <a:pt x="67" y="198"/>
                      </a:lnTo>
                      <a:lnTo>
                        <a:pt x="69" y="225"/>
                      </a:lnTo>
                      <a:lnTo>
                        <a:pt x="74" y="232"/>
                      </a:lnTo>
                      <a:lnTo>
                        <a:pt x="77" y="232"/>
                      </a:lnTo>
                      <a:lnTo>
                        <a:pt x="92" y="193"/>
                      </a:lnTo>
                      <a:lnTo>
                        <a:pt x="94" y="193"/>
                      </a:lnTo>
                      <a:lnTo>
                        <a:pt x="98" y="191"/>
                      </a:lnTo>
                      <a:lnTo>
                        <a:pt x="98" y="188"/>
                      </a:lnTo>
                      <a:lnTo>
                        <a:pt x="101" y="185"/>
                      </a:lnTo>
                      <a:lnTo>
                        <a:pt x="101" y="183"/>
                      </a:lnTo>
                      <a:lnTo>
                        <a:pt x="107" y="176"/>
                      </a:lnTo>
                      <a:lnTo>
                        <a:pt x="110" y="140"/>
                      </a:lnTo>
                      <a:lnTo>
                        <a:pt x="119" y="126"/>
                      </a:lnTo>
                      <a:lnTo>
                        <a:pt x="122" y="124"/>
                      </a:lnTo>
                      <a:lnTo>
                        <a:pt x="125" y="125"/>
                      </a:lnTo>
                      <a:lnTo>
                        <a:pt x="139" y="126"/>
                      </a:lnTo>
                      <a:lnTo>
                        <a:pt x="144" y="128"/>
                      </a:lnTo>
                      <a:lnTo>
                        <a:pt x="153" y="139"/>
                      </a:lnTo>
                      <a:lnTo>
                        <a:pt x="161" y="143"/>
                      </a:lnTo>
                      <a:lnTo>
                        <a:pt x="162" y="151"/>
                      </a:lnTo>
                      <a:lnTo>
                        <a:pt x="160" y="161"/>
                      </a:lnTo>
                      <a:lnTo>
                        <a:pt x="160" y="174"/>
                      </a:lnTo>
                      <a:lnTo>
                        <a:pt x="163" y="178"/>
                      </a:lnTo>
                      <a:lnTo>
                        <a:pt x="168" y="197"/>
                      </a:lnTo>
                      <a:lnTo>
                        <a:pt x="171" y="199"/>
                      </a:lnTo>
                      <a:lnTo>
                        <a:pt x="186" y="199"/>
                      </a:lnTo>
                      <a:lnTo>
                        <a:pt x="193" y="203"/>
                      </a:lnTo>
                      <a:lnTo>
                        <a:pt x="202" y="216"/>
                      </a:lnTo>
                      <a:lnTo>
                        <a:pt x="207" y="216"/>
                      </a:lnTo>
                      <a:lnTo>
                        <a:pt x="215" y="217"/>
                      </a:lnTo>
                      <a:lnTo>
                        <a:pt x="217" y="216"/>
                      </a:lnTo>
                      <a:lnTo>
                        <a:pt x="238" y="188"/>
                      </a:lnTo>
                      <a:lnTo>
                        <a:pt x="262" y="160"/>
                      </a:lnTo>
                      <a:lnTo>
                        <a:pt x="263" y="155"/>
                      </a:lnTo>
                      <a:lnTo>
                        <a:pt x="265" y="154"/>
                      </a:lnTo>
                      <a:lnTo>
                        <a:pt x="268" y="152"/>
                      </a:lnTo>
                      <a:lnTo>
                        <a:pt x="272" y="148"/>
                      </a:lnTo>
                      <a:lnTo>
                        <a:pt x="281" y="143"/>
                      </a:lnTo>
                      <a:lnTo>
                        <a:pt x="285" y="142"/>
                      </a:lnTo>
                      <a:lnTo>
                        <a:pt x="288" y="139"/>
                      </a:lnTo>
                      <a:lnTo>
                        <a:pt x="297" y="139"/>
                      </a:lnTo>
                      <a:lnTo>
                        <a:pt x="299" y="139"/>
                      </a:lnTo>
                      <a:lnTo>
                        <a:pt x="302" y="137"/>
                      </a:lnTo>
                      <a:lnTo>
                        <a:pt x="305" y="125"/>
                      </a:lnTo>
                      <a:lnTo>
                        <a:pt x="307" y="125"/>
                      </a:lnTo>
                      <a:lnTo>
                        <a:pt x="318" y="120"/>
                      </a:lnTo>
                      <a:lnTo>
                        <a:pt x="319" y="123"/>
                      </a:lnTo>
                      <a:lnTo>
                        <a:pt x="320" y="128"/>
                      </a:lnTo>
                      <a:lnTo>
                        <a:pt x="321" y="129"/>
                      </a:lnTo>
                      <a:lnTo>
                        <a:pt x="324" y="129"/>
                      </a:lnTo>
                      <a:lnTo>
                        <a:pt x="327" y="126"/>
                      </a:lnTo>
                      <a:lnTo>
                        <a:pt x="333" y="131"/>
                      </a:lnTo>
                      <a:lnTo>
                        <a:pt x="334" y="133"/>
                      </a:lnTo>
                      <a:lnTo>
                        <a:pt x="339" y="134"/>
                      </a:lnTo>
                      <a:lnTo>
                        <a:pt x="343" y="131"/>
                      </a:lnTo>
                      <a:lnTo>
                        <a:pt x="347" y="131"/>
                      </a:lnTo>
                      <a:lnTo>
                        <a:pt x="349" y="134"/>
                      </a:lnTo>
                      <a:lnTo>
                        <a:pt x="350" y="142"/>
                      </a:lnTo>
                      <a:lnTo>
                        <a:pt x="354" y="154"/>
                      </a:lnTo>
                      <a:lnTo>
                        <a:pt x="357" y="156"/>
                      </a:lnTo>
                      <a:lnTo>
                        <a:pt x="366" y="156"/>
                      </a:lnTo>
                      <a:lnTo>
                        <a:pt x="370" y="160"/>
                      </a:lnTo>
                      <a:lnTo>
                        <a:pt x="377" y="170"/>
                      </a:lnTo>
                      <a:lnTo>
                        <a:pt x="376" y="175"/>
                      </a:lnTo>
                      <a:lnTo>
                        <a:pt x="372" y="183"/>
                      </a:lnTo>
                      <a:lnTo>
                        <a:pt x="372" y="190"/>
                      </a:lnTo>
                      <a:lnTo>
                        <a:pt x="375" y="192"/>
                      </a:lnTo>
                      <a:lnTo>
                        <a:pt x="392" y="194"/>
                      </a:lnTo>
                      <a:lnTo>
                        <a:pt x="399" y="197"/>
                      </a:lnTo>
                      <a:lnTo>
                        <a:pt x="399" y="201"/>
                      </a:lnTo>
                      <a:lnTo>
                        <a:pt x="402" y="201"/>
                      </a:lnTo>
                      <a:lnTo>
                        <a:pt x="413" y="201"/>
                      </a:lnTo>
                      <a:lnTo>
                        <a:pt x="415" y="207"/>
                      </a:lnTo>
                      <a:lnTo>
                        <a:pt x="419" y="207"/>
                      </a:lnTo>
                      <a:lnTo>
                        <a:pt x="418" y="212"/>
                      </a:lnTo>
                      <a:lnTo>
                        <a:pt x="416" y="213"/>
                      </a:lnTo>
                      <a:lnTo>
                        <a:pt x="414" y="217"/>
                      </a:lnTo>
                      <a:lnTo>
                        <a:pt x="481" y="213"/>
                      </a:lnTo>
                      <a:lnTo>
                        <a:pt x="478" y="123"/>
                      </a:lnTo>
                      <a:lnTo>
                        <a:pt x="476" y="123"/>
                      </a:lnTo>
                      <a:lnTo>
                        <a:pt x="472" y="101"/>
                      </a:lnTo>
                      <a:lnTo>
                        <a:pt x="446" y="102"/>
                      </a:lnTo>
                      <a:lnTo>
                        <a:pt x="419" y="87"/>
                      </a:lnTo>
                      <a:lnTo>
                        <a:pt x="411" y="86"/>
                      </a:lnTo>
                      <a:lnTo>
                        <a:pt x="404" y="83"/>
                      </a:lnTo>
                      <a:lnTo>
                        <a:pt x="392" y="80"/>
                      </a:lnTo>
                      <a:lnTo>
                        <a:pt x="386" y="83"/>
                      </a:lnTo>
                      <a:lnTo>
                        <a:pt x="380" y="91"/>
                      </a:lnTo>
                      <a:lnTo>
                        <a:pt x="381" y="108"/>
                      </a:lnTo>
                      <a:lnTo>
                        <a:pt x="373" y="109"/>
                      </a:lnTo>
                      <a:lnTo>
                        <a:pt x="374" y="114"/>
                      </a:lnTo>
                      <a:lnTo>
                        <a:pt x="368" y="113"/>
                      </a:lnTo>
                      <a:lnTo>
                        <a:pt x="336" y="114"/>
                      </a:lnTo>
                      <a:lnTo>
                        <a:pt x="334" y="111"/>
                      </a:lnTo>
                      <a:lnTo>
                        <a:pt x="333" y="108"/>
                      </a:lnTo>
                      <a:lnTo>
                        <a:pt x="322" y="102"/>
                      </a:lnTo>
                      <a:lnTo>
                        <a:pt x="320" y="96"/>
                      </a:lnTo>
                      <a:lnTo>
                        <a:pt x="318" y="95"/>
                      </a:lnTo>
                      <a:lnTo>
                        <a:pt x="315" y="96"/>
                      </a:lnTo>
                      <a:lnTo>
                        <a:pt x="309" y="95"/>
                      </a:lnTo>
                      <a:lnTo>
                        <a:pt x="308" y="92"/>
                      </a:lnTo>
                      <a:lnTo>
                        <a:pt x="306" y="91"/>
                      </a:lnTo>
                      <a:lnTo>
                        <a:pt x="301" y="91"/>
                      </a:lnTo>
                      <a:lnTo>
                        <a:pt x="297" y="89"/>
                      </a:lnTo>
                      <a:lnTo>
                        <a:pt x="294" y="81"/>
                      </a:lnTo>
                      <a:lnTo>
                        <a:pt x="289" y="81"/>
                      </a:lnTo>
                      <a:lnTo>
                        <a:pt x="288" y="71"/>
                      </a:lnTo>
                      <a:lnTo>
                        <a:pt x="288" y="55"/>
                      </a:lnTo>
                      <a:lnTo>
                        <a:pt x="286" y="31"/>
                      </a:lnTo>
                      <a:lnTo>
                        <a:pt x="262" y="24"/>
                      </a:lnTo>
                      <a:lnTo>
                        <a:pt x="245" y="0"/>
                      </a:lnTo>
                      <a:lnTo>
                        <a:pt x="245" y="2"/>
                      </a:lnTo>
                      <a:lnTo>
                        <a:pt x="243" y="2"/>
                      </a:lnTo>
                      <a:lnTo>
                        <a:pt x="227" y="8"/>
                      </a:lnTo>
                      <a:lnTo>
                        <a:pt x="218" y="10"/>
                      </a:lnTo>
                      <a:lnTo>
                        <a:pt x="213" y="9"/>
                      </a:lnTo>
                      <a:lnTo>
                        <a:pt x="209" y="12"/>
                      </a:lnTo>
                      <a:lnTo>
                        <a:pt x="210" y="14"/>
                      </a:lnTo>
                      <a:lnTo>
                        <a:pt x="208" y="16"/>
                      </a:lnTo>
                      <a:lnTo>
                        <a:pt x="208" y="19"/>
                      </a:lnTo>
                      <a:lnTo>
                        <a:pt x="199" y="27"/>
                      </a:lnTo>
                      <a:lnTo>
                        <a:pt x="187" y="34"/>
                      </a:lnTo>
                      <a:lnTo>
                        <a:pt x="175" y="38"/>
                      </a:lnTo>
                      <a:lnTo>
                        <a:pt x="168" y="40"/>
                      </a:lnTo>
                      <a:lnTo>
                        <a:pt x="153" y="40"/>
                      </a:lnTo>
                      <a:lnTo>
                        <a:pt x="152" y="40"/>
                      </a:lnTo>
                      <a:lnTo>
                        <a:pt x="151" y="39"/>
                      </a:lnTo>
                      <a:lnTo>
                        <a:pt x="147" y="40"/>
                      </a:lnTo>
                      <a:lnTo>
                        <a:pt x="143" y="40"/>
                      </a:lnTo>
                      <a:lnTo>
                        <a:pt x="125" y="40"/>
                      </a:lnTo>
                      <a:lnTo>
                        <a:pt x="105" y="40"/>
                      </a:lnTo>
                      <a:lnTo>
                        <a:pt x="105" y="41"/>
                      </a:lnTo>
                      <a:lnTo>
                        <a:pt x="104" y="40"/>
                      </a:lnTo>
                      <a:lnTo>
                        <a:pt x="94" y="42"/>
                      </a:lnTo>
                      <a:lnTo>
                        <a:pt x="75" y="49"/>
                      </a:lnTo>
                      <a:lnTo>
                        <a:pt x="55" y="58"/>
                      </a:lnTo>
                      <a:lnTo>
                        <a:pt x="50" y="60"/>
                      </a:lnTo>
                      <a:lnTo>
                        <a:pt x="40" y="65"/>
                      </a:lnTo>
                      <a:lnTo>
                        <a:pt x="39" y="66"/>
                      </a:lnTo>
                      <a:lnTo>
                        <a:pt x="38" y="66"/>
                      </a:lnTo>
                      <a:lnTo>
                        <a:pt x="3" y="81"/>
                      </a:lnTo>
                      <a:lnTo>
                        <a:pt x="1" y="82"/>
                      </a:lnTo>
                    </a:path>
                  </a:pathLst>
                </a:custGeom>
                <a:blipFill dpi="0" rotWithShape="1">
                  <a:blip r:embed="rId18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6" name="Freeform 139" descr="Image12">
                  <a:extLst>
                    <a:ext uri="{FF2B5EF4-FFF2-40B4-BE49-F238E27FC236}">
                      <a16:creationId xmlns:a16="http://schemas.microsoft.com/office/drawing/2014/main" id="{C6745BB2-7B36-284D-8EE1-869188D2D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5" y="2734"/>
                  <a:ext cx="308" cy="383"/>
                </a:xfrm>
                <a:custGeom>
                  <a:avLst/>
                  <a:gdLst>
                    <a:gd name="T0" fmla="*/ 30 w 229"/>
                    <a:gd name="T1" fmla="*/ 3764 h 263"/>
                    <a:gd name="T2" fmla="*/ 98 w 229"/>
                    <a:gd name="T3" fmla="*/ 3412 h 263"/>
                    <a:gd name="T4" fmla="*/ 183 w 229"/>
                    <a:gd name="T5" fmla="*/ 3379 h 263"/>
                    <a:gd name="T6" fmla="*/ 304 w 229"/>
                    <a:gd name="T7" fmla="*/ 3499 h 263"/>
                    <a:gd name="T8" fmla="*/ 463 w 229"/>
                    <a:gd name="T9" fmla="*/ 3472 h 263"/>
                    <a:gd name="T10" fmla="*/ 514 w 229"/>
                    <a:gd name="T11" fmla="*/ 3099 h 263"/>
                    <a:gd name="T12" fmla="*/ 581 w 229"/>
                    <a:gd name="T13" fmla="*/ 3026 h 263"/>
                    <a:gd name="T14" fmla="*/ 781 w 229"/>
                    <a:gd name="T15" fmla="*/ 3221 h 263"/>
                    <a:gd name="T16" fmla="*/ 872 w 229"/>
                    <a:gd name="T17" fmla="*/ 3342 h 263"/>
                    <a:gd name="T18" fmla="*/ 956 w 229"/>
                    <a:gd name="T19" fmla="*/ 3234 h 263"/>
                    <a:gd name="T20" fmla="*/ 995 w 229"/>
                    <a:gd name="T21" fmla="*/ 2956 h 263"/>
                    <a:gd name="T22" fmla="*/ 1127 w 229"/>
                    <a:gd name="T23" fmla="*/ 2254 h 263"/>
                    <a:gd name="T24" fmla="*/ 1268 w 229"/>
                    <a:gd name="T25" fmla="*/ 2030 h 263"/>
                    <a:gd name="T26" fmla="*/ 1368 w 229"/>
                    <a:gd name="T27" fmla="*/ 2212 h 263"/>
                    <a:gd name="T28" fmla="*/ 1584 w 229"/>
                    <a:gd name="T29" fmla="*/ 2212 h 263"/>
                    <a:gd name="T30" fmla="*/ 1747 w 229"/>
                    <a:gd name="T31" fmla="*/ 1948 h 263"/>
                    <a:gd name="T32" fmla="*/ 1615 w 229"/>
                    <a:gd name="T33" fmla="*/ 1678 h 263"/>
                    <a:gd name="T34" fmla="*/ 1578 w 229"/>
                    <a:gd name="T35" fmla="*/ 1279 h 263"/>
                    <a:gd name="T36" fmla="*/ 1529 w 229"/>
                    <a:gd name="T37" fmla="*/ 945 h 263"/>
                    <a:gd name="T38" fmla="*/ 1594 w 229"/>
                    <a:gd name="T39" fmla="*/ 670 h 263"/>
                    <a:gd name="T40" fmla="*/ 1680 w 229"/>
                    <a:gd name="T41" fmla="*/ 446 h 263"/>
                    <a:gd name="T42" fmla="*/ 1961 w 229"/>
                    <a:gd name="T43" fmla="*/ 766 h 263"/>
                    <a:gd name="T44" fmla="*/ 2182 w 229"/>
                    <a:gd name="T45" fmla="*/ 919 h 263"/>
                    <a:gd name="T46" fmla="*/ 2245 w 229"/>
                    <a:gd name="T47" fmla="*/ 849 h 263"/>
                    <a:gd name="T48" fmla="*/ 2334 w 229"/>
                    <a:gd name="T49" fmla="*/ 1008 h 263"/>
                    <a:gd name="T50" fmla="*/ 2426 w 229"/>
                    <a:gd name="T51" fmla="*/ 887 h 263"/>
                    <a:gd name="T52" fmla="*/ 2426 w 229"/>
                    <a:gd name="T53" fmla="*/ 501 h 263"/>
                    <a:gd name="T54" fmla="*/ 2543 w 229"/>
                    <a:gd name="T55" fmla="*/ 127 h 263"/>
                    <a:gd name="T56" fmla="*/ 2725 w 229"/>
                    <a:gd name="T57" fmla="*/ 1 h 263"/>
                    <a:gd name="T58" fmla="*/ 2752 w 229"/>
                    <a:gd name="T59" fmla="*/ 144 h 263"/>
                    <a:gd name="T60" fmla="*/ 2885 w 229"/>
                    <a:gd name="T61" fmla="*/ 400 h 263"/>
                    <a:gd name="T62" fmla="*/ 3019 w 229"/>
                    <a:gd name="T63" fmla="*/ 1063 h 263"/>
                    <a:gd name="T64" fmla="*/ 3256 w 229"/>
                    <a:gd name="T65" fmla="*/ 1983 h 263"/>
                    <a:gd name="T66" fmla="*/ 3139 w 229"/>
                    <a:gd name="T67" fmla="*/ 2030 h 263"/>
                    <a:gd name="T68" fmla="*/ 2999 w 229"/>
                    <a:gd name="T69" fmla="*/ 2307 h 263"/>
                    <a:gd name="T70" fmla="*/ 2795 w 229"/>
                    <a:gd name="T71" fmla="*/ 2320 h 263"/>
                    <a:gd name="T72" fmla="*/ 2672 w 229"/>
                    <a:gd name="T73" fmla="*/ 2138 h 263"/>
                    <a:gd name="T74" fmla="*/ 2491 w 229"/>
                    <a:gd name="T75" fmla="*/ 3114 h 263"/>
                    <a:gd name="T76" fmla="*/ 2301 w 229"/>
                    <a:gd name="T77" fmla="*/ 3661 h 263"/>
                    <a:gd name="T78" fmla="*/ 2217 w 229"/>
                    <a:gd name="T79" fmla="*/ 3951 h 263"/>
                    <a:gd name="T80" fmla="*/ 2182 w 229"/>
                    <a:gd name="T81" fmla="*/ 4407 h 263"/>
                    <a:gd name="T82" fmla="*/ 1871 w 229"/>
                    <a:gd name="T83" fmla="*/ 4710 h 263"/>
                    <a:gd name="T84" fmla="*/ 1680 w 229"/>
                    <a:gd name="T85" fmla="*/ 4791 h 263"/>
                    <a:gd name="T86" fmla="*/ 1529 w 229"/>
                    <a:gd name="T87" fmla="*/ 5767 h 263"/>
                    <a:gd name="T88" fmla="*/ 1388 w 229"/>
                    <a:gd name="T89" fmla="*/ 6125 h 263"/>
                    <a:gd name="T90" fmla="*/ 1545 w 229"/>
                    <a:gd name="T91" fmla="*/ 6457 h 263"/>
                    <a:gd name="T92" fmla="*/ 1642 w 229"/>
                    <a:gd name="T93" fmla="*/ 6517 h 263"/>
                    <a:gd name="T94" fmla="*/ 1680 w 229"/>
                    <a:gd name="T95" fmla="*/ 6693 h 263"/>
                    <a:gd name="T96" fmla="*/ 1584 w 229"/>
                    <a:gd name="T97" fmla="*/ 7568 h 263"/>
                    <a:gd name="T98" fmla="*/ 1529 w 229"/>
                    <a:gd name="T99" fmla="*/ 7421 h 263"/>
                    <a:gd name="T100" fmla="*/ 1050 w 229"/>
                    <a:gd name="T101" fmla="*/ 7498 h 263"/>
                    <a:gd name="T102" fmla="*/ 781 w 229"/>
                    <a:gd name="T103" fmla="*/ 7217 h 263"/>
                    <a:gd name="T104" fmla="*/ 691 w 229"/>
                    <a:gd name="T105" fmla="*/ 6859 h 263"/>
                    <a:gd name="T106" fmla="*/ 550 w 229"/>
                    <a:gd name="T107" fmla="*/ 6523 h 263"/>
                    <a:gd name="T108" fmla="*/ 284 w 229"/>
                    <a:gd name="T109" fmla="*/ 6016 h 263"/>
                    <a:gd name="T110" fmla="*/ 206 w 229"/>
                    <a:gd name="T111" fmla="*/ 5813 h 263"/>
                    <a:gd name="T112" fmla="*/ 117 w 229"/>
                    <a:gd name="T113" fmla="*/ 4956 h 263"/>
                    <a:gd name="T114" fmla="*/ 0 w 229"/>
                    <a:gd name="T115" fmla="*/ 4147 h 26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9"/>
                    <a:gd name="T175" fmla="*/ 0 h 263"/>
                    <a:gd name="T176" fmla="*/ 229 w 229"/>
                    <a:gd name="T177" fmla="*/ 263 h 26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9" h="263">
                      <a:moveTo>
                        <a:pt x="0" y="141"/>
                      </a:moveTo>
                      <a:lnTo>
                        <a:pt x="2" y="128"/>
                      </a:lnTo>
                      <a:lnTo>
                        <a:pt x="5" y="125"/>
                      </a:lnTo>
                      <a:lnTo>
                        <a:pt x="7" y="116"/>
                      </a:lnTo>
                      <a:lnTo>
                        <a:pt x="11" y="114"/>
                      </a:lnTo>
                      <a:lnTo>
                        <a:pt x="13" y="115"/>
                      </a:lnTo>
                      <a:lnTo>
                        <a:pt x="17" y="115"/>
                      </a:lnTo>
                      <a:lnTo>
                        <a:pt x="21" y="119"/>
                      </a:lnTo>
                      <a:lnTo>
                        <a:pt x="29" y="119"/>
                      </a:lnTo>
                      <a:lnTo>
                        <a:pt x="32" y="118"/>
                      </a:lnTo>
                      <a:lnTo>
                        <a:pt x="34" y="116"/>
                      </a:lnTo>
                      <a:lnTo>
                        <a:pt x="36" y="105"/>
                      </a:lnTo>
                      <a:lnTo>
                        <a:pt x="39" y="103"/>
                      </a:lnTo>
                      <a:lnTo>
                        <a:pt x="40" y="103"/>
                      </a:lnTo>
                      <a:lnTo>
                        <a:pt x="48" y="106"/>
                      </a:lnTo>
                      <a:lnTo>
                        <a:pt x="54" y="109"/>
                      </a:lnTo>
                      <a:lnTo>
                        <a:pt x="57" y="109"/>
                      </a:lnTo>
                      <a:lnTo>
                        <a:pt x="60" y="113"/>
                      </a:lnTo>
                      <a:lnTo>
                        <a:pt x="62" y="113"/>
                      </a:lnTo>
                      <a:lnTo>
                        <a:pt x="66" y="110"/>
                      </a:lnTo>
                      <a:lnTo>
                        <a:pt x="69" y="106"/>
                      </a:lnTo>
                      <a:lnTo>
                        <a:pt x="69" y="100"/>
                      </a:lnTo>
                      <a:lnTo>
                        <a:pt x="70" y="93"/>
                      </a:lnTo>
                      <a:lnTo>
                        <a:pt x="78" y="76"/>
                      </a:lnTo>
                      <a:lnTo>
                        <a:pt x="79" y="71"/>
                      </a:lnTo>
                      <a:lnTo>
                        <a:pt x="88" y="69"/>
                      </a:lnTo>
                      <a:lnTo>
                        <a:pt x="89" y="73"/>
                      </a:lnTo>
                      <a:lnTo>
                        <a:pt x="95" y="75"/>
                      </a:lnTo>
                      <a:lnTo>
                        <a:pt x="101" y="79"/>
                      </a:lnTo>
                      <a:lnTo>
                        <a:pt x="110" y="75"/>
                      </a:lnTo>
                      <a:lnTo>
                        <a:pt x="112" y="71"/>
                      </a:lnTo>
                      <a:lnTo>
                        <a:pt x="121" y="66"/>
                      </a:lnTo>
                      <a:lnTo>
                        <a:pt x="121" y="57"/>
                      </a:lnTo>
                      <a:lnTo>
                        <a:pt x="112" y="57"/>
                      </a:lnTo>
                      <a:lnTo>
                        <a:pt x="109" y="53"/>
                      </a:lnTo>
                      <a:lnTo>
                        <a:pt x="109" y="43"/>
                      </a:lnTo>
                      <a:lnTo>
                        <a:pt x="106" y="41"/>
                      </a:lnTo>
                      <a:lnTo>
                        <a:pt x="106" y="32"/>
                      </a:lnTo>
                      <a:lnTo>
                        <a:pt x="110" y="28"/>
                      </a:lnTo>
                      <a:lnTo>
                        <a:pt x="111" y="23"/>
                      </a:lnTo>
                      <a:lnTo>
                        <a:pt x="114" y="17"/>
                      </a:lnTo>
                      <a:lnTo>
                        <a:pt x="117" y="15"/>
                      </a:lnTo>
                      <a:lnTo>
                        <a:pt x="127" y="19"/>
                      </a:lnTo>
                      <a:lnTo>
                        <a:pt x="136" y="26"/>
                      </a:lnTo>
                      <a:lnTo>
                        <a:pt x="147" y="32"/>
                      </a:lnTo>
                      <a:lnTo>
                        <a:pt x="152" y="31"/>
                      </a:lnTo>
                      <a:lnTo>
                        <a:pt x="155" y="29"/>
                      </a:lnTo>
                      <a:lnTo>
                        <a:pt x="156" y="29"/>
                      </a:lnTo>
                      <a:lnTo>
                        <a:pt x="161" y="31"/>
                      </a:lnTo>
                      <a:lnTo>
                        <a:pt x="162" y="34"/>
                      </a:lnTo>
                      <a:lnTo>
                        <a:pt x="167" y="34"/>
                      </a:lnTo>
                      <a:lnTo>
                        <a:pt x="169" y="30"/>
                      </a:lnTo>
                      <a:lnTo>
                        <a:pt x="170" y="20"/>
                      </a:lnTo>
                      <a:lnTo>
                        <a:pt x="169" y="17"/>
                      </a:lnTo>
                      <a:lnTo>
                        <a:pt x="170" y="13"/>
                      </a:lnTo>
                      <a:lnTo>
                        <a:pt x="177" y="4"/>
                      </a:lnTo>
                      <a:lnTo>
                        <a:pt x="182" y="0"/>
                      </a:lnTo>
                      <a:lnTo>
                        <a:pt x="189" y="1"/>
                      </a:lnTo>
                      <a:lnTo>
                        <a:pt x="189" y="4"/>
                      </a:lnTo>
                      <a:lnTo>
                        <a:pt x="191" y="5"/>
                      </a:lnTo>
                      <a:lnTo>
                        <a:pt x="198" y="1"/>
                      </a:lnTo>
                      <a:lnTo>
                        <a:pt x="201" y="14"/>
                      </a:lnTo>
                      <a:lnTo>
                        <a:pt x="202" y="16"/>
                      </a:lnTo>
                      <a:lnTo>
                        <a:pt x="210" y="36"/>
                      </a:lnTo>
                      <a:lnTo>
                        <a:pt x="228" y="64"/>
                      </a:lnTo>
                      <a:lnTo>
                        <a:pt x="226" y="67"/>
                      </a:lnTo>
                      <a:lnTo>
                        <a:pt x="221" y="69"/>
                      </a:lnTo>
                      <a:lnTo>
                        <a:pt x="218" y="69"/>
                      </a:lnTo>
                      <a:lnTo>
                        <a:pt x="213" y="70"/>
                      </a:lnTo>
                      <a:lnTo>
                        <a:pt x="208" y="78"/>
                      </a:lnTo>
                      <a:lnTo>
                        <a:pt x="204" y="79"/>
                      </a:lnTo>
                      <a:lnTo>
                        <a:pt x="194" y="79"/>
                      </a:lnTo>
                      <a:lnTo>
                        <a:pt x="187" y="74"/>
                      </a:lnTo>
                      <a:lnTo>
                        <a:pt x="185" y="73"/>
                      </a:lnTo>
                      <a:lnTo>
                        <a:pt x="183" y="83"/>
                      </a:lnTo>
                      <a:lnTo>
                        <a:pt x="173" y="106"/>
                      </a:lnTo>
                      <a:lnTo>
                        <a:pt x="161" y="120"/>
                      </a:lnTo>
                      <a:lnTo>
                        <a:pt x="160" y="124"/>
                      </a:lnTo>
                      <a:lnTo>
                        <a:pt x="155" y="130"/>
                      </a:lnTo>
                      <a:lnTo>
                        <a:pt x="154" y="134"/>
                      </a:lnTo>
                      <a:lnTo>
                        <a:pt x="156" y="147"/>
                      </a:lnTo>
                      <a:lnTo>
                        <a:pt x="152" y="150"/>
                      </a:lnTo>
                      <a:lnTo>
                        <a:pt x="140" y="154"/>
                      </a:lnTo>
                      <a:lnTo>
                        <a:pt x="130" y="160"/>
                      </a:lnTo>
                      <a:lnTo>
                        <a:pt x="121" y="163"/>
                      </a:lnTo>
                      <a:lnTo>
                        <a:pt x="117" y="163"/>
                      </a:lnTo>
                      <a:lnTo>
                        <a:pt x="109" y="166"/>
                      </a:lnTo>
                      <a:lnTo>
                        <a:pt x="106" y="196"/>
                      </a:lnTo>
                      <a:lnTo>
                        <a:pt x="103" y="201"/>
                      </a:lnTo>
                      <a:lnTo>
                        <a:pt x="96" y="208"/>
                      </a:lnTo>
                      <a:lnTo>
                        <a:pt x="96" y="211"/>
                      </a:lnTo>
                      <a:lnTo>
                        <a:pt x="107" y="219"/>
                      </a:lnTo>
                      <a:lnTo>
                        <a:pt x="112" y="221"/>
                      </a:lnTo>
                      <a:lnTo>
                        <a:pt x="114" y="221"/>
                      </a:lnTo>
                      <a:lnTo>
                        <a:pt x="114" y="224"/>
                      </a:lnTo>
                      <a:lnTo>
                        <a:pt x="117" y="227"/>
                      </a:lnTo>
                      <a:lnTo>
                        <a:pt x="112" y="258"/>
                      </a:lnTo>
                      <a:lnTo>
                        <a:pt x="110" y="257"/>
                      </a:lnTo>
                      <a:lnTo>
                        <a:pt x="108" y="252"/>
                      </a:lnTo>
                      <a:lnTo>
                        <a:pt x="106" y="252"/>
                      </a:lnTo>
                      <a:lnTo>
                        <a:pt x="109" y="262"/>
                      </a:lnTo>
                      <a:lnTo>
                        <a:pt x="73" y="255"/>
                      </a:lnTo>
                      <a:lnTo>
                        <a:pt x="70" y="252"/>
                      </a:lnTo>
                      <a:lnTo>
                        <a:pt x="54" y="245"/>
                      </a:lnTo>
                      <a:lnTo>
                        <a:pt x="49" y="239"/>
                      </a:lnTo>
                      <a:lnTo>
                        <a:pt x="48" y="233"/>
                      </a:lnTo>
                      <a:lnTo>
                        <a:pt x="39" y="226"/>
                      </a:lnTo>
                      <a:lnTo>
                        <a:pt x="38" y="222"/>
                      </a:lnTo>
                      <a:lnTo>
                        <a:pt x="25" y="212"/>
                      </a:lnTo>
                      <a:lnTo>
                        <a:pt x="20" y="204"/>
                      </a:lnTo>
                      <a:lnTo>
                        <a:pt x="17" y="203"/>
                      </a:lnTo>
                      <a:lnTo>
                        <a:pt x="14" y="197"/>
                      </a:lnTo>
                      <a:lnTo>
                        <a:pt x="12" y="171"/>
                      </a:lnTo>
                      <a:lnTo>
                        <a:pt x="8" y="168"/>
                      </a:lnTo>
                      <a:lnTo>
                        <a:pt x="2" y="154"/>
                      </a:lnTo>
                      <a:lnTo>
                        <a:pt x="0" y="141"/>
                      </a:lnTo>
                    </a:path>
                  </a:pathLst>
                </a:custGeom>
                <a:blipFill dpi="0" rotWithShape="1">
                  <a:blip r:embed="rId19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4A527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7" name="Freeform 140" descr="Wide upward diagonal">
                  <a:extLst>
                    <a:ext uri="{FF2B5EF4-FFF2-40B4-BE49-F238E27FC236}">
                      <a16:creationId xmlns:a16="http://schemas.microsoft.com/office/drawing/2014/main" id="{81491B51-1E7E-7940-93DF-149961FB2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0" y="298"/>
                  <a:ext cx="1142" cy="1455"/>
                </a:xfrm>
                <a:custGeom>
                  <a:avLst/>
                  <a:gdLst>
                    <a:gd name="T0" fmla="*/ 2380 w 848"/>
                    <a:gd name="T1" fmla="*/ 0 h 1001"/>
                    <a:gd name="T2" fmla="*/ 843 w 848"/>
                    <a:gd name="T3" fmla="*/ 2430 h 1001"/>
                    <a:gd name="T4" fmla="*/ 1165 w 848"/>
                    <a:gd name="T5" fmla="*/ 5179 h 1001"/>
                    <a:gd name="T6" fmla="*/ 1273 w 848"/>
                    <a:gd name="T7" fmla="*/ 10916 h 1001"/>
                    <a:gd name="T8" fmla="*/ 1165 w 848"/>
                    <a:gd name="T9" fmla="*/ 12535 h 1001"/>
                    <a:gd name="T10" fmla="*/ 1135 w 848"/>
                    <a:gd name="T11" fmla="*/ 14418 h 1001"/>
                    <a:gd name="T12" fmla="*/ 1186 w 848"/>
                    <a:gd name="T13" fmla="*/ 15560 h 1001"/>
                    <a:gd name="T14" fmla="*/ 1036 w 848"/>
                    <a:gd name="T15" fmla="*/ 16299 h 1001"/>
                    <a:gd name="T16" fmla="*/ 424 w 848"/>
                    <a:gd name="T17" fmla="*/ 16040 h 1001"/>
                    <a:gd name="T18" fmla="*/ 215 w 848"/>
                    <a:gd name="T19" fmla="*/ 15905 h 1001"/>
                    <a:gd name="T20" fmla="*/ 40 w 848"/>
                    <a:gd name="T21" fmla="*/ 16137 h 1001"/>
                    <a:gd name="T22" fmla="*/ 1 w 848"/>
                    <a:gd name="T23" fmla="*/ 16597 h 1001"/>
                    <a:gd name="T24" fmla="*/ 178 w 848"/>
                    <a:gd name="T25" fmla="*/ 17320 h 1001"/>
                    <a:gd name="T26" fmla="*/ 376 w 848"/>
                    <a:gd name="T27" fmla="*/ 17698 h 1001"/>
                    <a:gd name="T28" fmla="*/ 723 w 848"/>
                    <a:gd name="T29" fmla="*/ 19155 h 1001"/>
                    <a:gd name="T30" fmla="*/ 956 w 848"/>
                    <a:gd name="T31" fmla="*/ 19928 h 1001"/>
                    <a:gd name="T32" fmla="*/ 838 w 848"/>
                    <a:gd name="T33" fmla="*/ 20883 h 1001"/>
                    <a:gd name="T34" fmla="*/ 900 w 848"/>
                    <a:gd name="T35" fmla="*/ 21646 h 1001"/>
                    <a:gd name="T36" fmla="*/ 1345 w 848"/>
                    <a:gd name="T37" fmla="*/ 21789 h 1001"/>
                    <a:gd name="T38" fmla="*/ 1555 w 848"/>
                    <a:gd name="T39" fmla="*/ 21829 h 1001"/>
                    <a:gd name="T40" fmla="*/ 1945 w 848"/>
                    <a:gd name="T41" fmla="*/ 22235 h 1001"/>
                    <a:gd name="T42" fmla="*/ 2147 w 848"/>
                    <a:gd name="T43" fmla="*/ 23190 h 1001"/>
                    <a:gd name="T44" fmla="*/ 2380 w 848"/>
                    <a:gd name="T45" fmla="*/ 24992 h 1001"/>
                    <a:gd name="T46" fmla="*/ 2506 w 848"/>
                    <a:gd name="T47" fmla="*/ 26123 h 1001"/>
                    <a:gd name="T48" fmla="*/ 2684 w 848"/>
                    <a:gd name="T49" fmla="*/ 26325 h 1001"/>
                    <a:gd name="T50" fmla="*/ 3219 w 848"/>
                    <a:gd name="T51" fmla="*/ 26497 h 1001"/>
                    <a:gd name="T52" fmla="*/ 3375 w 848"/>
                    <a:gd name="T53" fmla="*/ 27322 h 1001"/>
                    <a:gd name="T54" fmla="*/ 3755 w 848"/>
                    <a:gd name="T55" fmla="*/ 28160 h 1001"/>
                    <a:gd name="T56" fmla="*/ 4233 w 848"/>
                    <a:gd name="T57" fmla="*/ 28928 h 1001"/>
                    <a:gd name="T58" fmla="*/ 4563 w 848"/>
                    <a:gd name="T59" fmla="*/ 28966 h 1001"/>
                    <a:gd name="T60" fmla="*/ 5081 w 848"/>
                    <a:gd name="T61" fmla="*/ 27322 h 1001"/>
                    <a:gd name="T62" fmla="*/ 5329 w 848"/>
                    <a:gd name="T63" fmla="*/ 26748 h 1001"/>
                    <a:gd name="T64" fmla="*/ 5243 w 848"/>
                    <a:gd name="T65" fmla="*/ 25806 h 1001"/>
                    <a:gd name="T66" fmla="*/ 5454 w 848"/>
                    <a:gd name="T67" fmla="*/ 25725 h 1001"/>
                    <a:gd name="T68" fmla="*/ 5785 w 848"/>
                    <a:gd name="T69" fmla="*/ 25292 h 1001"/>
                    <a:gd name="T70" fmla="*/ 5983 w 848"/>
                    <a:gd name="T71" fmla="*/ 24023 h 1001"/>
                    <a:gd name="T72" fmla="*/ 6179 w 848"/>
                    <a:gd name="T73" fmla="*/ 23875 h 1001"/>
                    <a:gd name="T74" fmla="*/ 6387 w 848"/>
                    <a:gd name="T75" fmla="*/ 23815 h 1001"/>
                    <a:gd name="T76" fmla="*/ 6861 w 848"/>
                    <a:gd name="T77" fmla="*/ 24635 h 1001"/>
                    <a:gd name="T78" fmla="*/ 7411 w 848"/>
                    <a:gd name="T79" fmla="*/ 25425 h 1001"/>
                    <a:gd name="T80" fmla="*/ 7842 w 848"/>
                    <a:gd name="T81" fmla="*/ 25725 h 1001"/>
                    <a:gd name="T82" fmla="*/ 8114 w 848"/>
                    <a:gd name="T83" fmla="*/ 25473 h 1001"/>
                    <a:gd name="T84" fmla="*/ 8601 w 848"/>
                    <a:gd name="T85" fmla="*/ 25539 h 1001"/>
                    <a:gd name="T86" fmla="*/ 9067 w 848"/>
                    <a:gd name="T87" fmla="*/ 25806 h 1001"/>
                    <a:gd name="T88" fmla="*/ 9671 w 848"/>
                    <a:gd name="T89" fmla="*/ 25473 h 1001"/>
                    <a:gd name="T90" fmla="*/ 10492 w 848"/>
                    <a:gd name="T91" fmla="*/ 24565 h 1001"/>
                    <a:gd name="T92" fmla="*/ 11167 w 848"/>
                    <a:gd name="T93" fmla="*/ 24308 h 1001"/>
                    <a:gd name="T94" fmla="*/ 12351 w 848"/>
                    <a:gd name="T95" fmla="*/ 13807 h 1001"/>
                    <a:gd name="T96" fmla="*/ 11137 w 848"/>
                    <a:gd name="T97" fmla="*/ 12601 h 1001"/>
                    <a:gd name="T98" fmla="*/ 10388 w 848"/>
                    <a:gd name="T99" fmla="*/ 11817 h 1001"/>
                    <a:gd name="T100" fmla="*/ 9276 w 848"/>
                    <a:gd name="T101" fmla="*/ 8865 h 1001"/>
                    <a:gd name="T102" fmla="*/ 8737 w 848"/>
                    <a:gd name="T103" fmla="*/ 5925 h 1001"/>
                    <a:gd name="T104" fmla="*/ 7482 w 848"/>
                    <a:gd name="T105" fmla="*/ 3651 h 1001"/>
                    <a:gd name="T106" fmla="*/ 6501 w 848"/>
                    <a:gd name="T107" fmla="*/ 2058 h 1001"/>
                    <a:gd name="T108" fmla="*/ 5785 w 848"/>
                    <a:gd name="T109" fmla="*/ 455 h 100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48"/>
                    <a:gd name="T166" fmla="*/ 0 h 1001"/>
                    <a:gd name="T167" fmla="*/ 848 w 848"/>
                    <a:gd name="T168" fmla="*/ 1001 h 100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48" h="1001">
                      <a:moveTo>
                        <a:pt x="393" y="12"/>
                      </a:moveTo>
                      <a:lnTo>
                        <a:pt x="288" y="6"/>
                      </a:lnTo>
                      <a:lnTo>
                        <a:pt x="163" y="0"/>
                      </a:lnTo>
                      <a:lnTo>
                        <a:pt x="159" y="72"/>
                      </a:lnTo>
                      <a:lnTo>
                        <a:pt x="68" y="67"/>
                      </a:lnTo>
                      <a:lnTo>
                        <a:pt x="58" y="84"/>
                      </a:lnTo>
                      <a:lnTo>
                        <a:pt x="65" y="82"/>
                      </a:lnTo>
                      <a:lnTo>
                        <a:pt x="68" y="109"/>
                      </a:lnTo>
                      <a:lnTo>
                        <a:pt x="80" y="179"/>
                      </a:lnTo>
                      <a:lnTo>
                        <a:pt x="92" y="214"/>
                      </a:lnTo>
                      <a:lnTo>
                        <a:pt x="98" y="264"/>
                      </a:lnTo>
                      <a:lnTo>
                        <a:pt x="87" y="377"/>
                      </a:lnTo>
                      <a:lnTo>
                        <a:pt x="74" y="375"/>
                      </a:lnTo>
                      <a:lnTo>
                        <a:pt x="78" y="399"/>
                      </a:lnTo>
                      <a:lnTo>
                        <a:pt x="80" y="433"/>
                      </a:lnTo>
                      <a:lnTo>
                        <a:pt x="86" y="464"/>
                      </a:lnTo>
                      <a:lnTo>
                        <a:pt x="83" y="482"/>
                      </a:lnTo>
                      <a:lnTo>
                        <a:pt x="78" y="498"/>
                      </a:lnTo>
                      <a:lnTo>
                        <a:pt x="83" y="514"/>
                      </a:lnTo>
                      <a:lnTo>
                        <a:pt x="82" y="528"/>
                      </a:lnTo>
                      <a:lnTo>
                        <a:pt x="82" y="537"/>
                      </a:lnTo>
                      <a:lnTo>
                        <a:pt x="85" y="548"/>
                      </a:lnTo>
                      <a:lnTo>
                        <a:pt x="86" y="553"/>
                      </a:lnTo>
                      <a:lnTo>
                        <a:pt x="71" y="563"/>
                      </a:lnTo>
                      <a:lnTo>
                        <a:pt x="55" y="555"/>
                      </a:lnTo>
                      <a:lnTo>
                        <a:pt x="47" y="554"/>
                      </a:lnTo>
                      <a:lnTo>
                        <a:pt x="29" y="554"/>
                      </a:lnTo>
                      <a:lnTo>
                        <a:pt x="23" y="553"/>
                      </a:lnTo>
                      <a:lnTo>
                        <a:pt x="19" y="551"/>
                      </a:lnTo>
                      <a:lnTo>
                        <a:pt x="15" y="549"/>
                      </a:lnTo>
                      <a:lnTo>
                        <a:pt x="13" y="551"/>
                      </a:lnTo>
                      <a:lnTo>
                        <a:pt x="11" y="553"/>
                      </a:lnTo>
                      <a:lnTo>
                        <a:pt x="3" y="557"/>
                      </a:lnTo>
                      <a:lnTo>
                        <a:pt x="0" y="561"/>
                      </a:lnTo>
                      <a:lnTo>
                        <a:pt x="1" y="566"/>
                      </a:lnTo>
                      <a:lnTo>
                        <a:pt x="1" y="573"/>
                      </a:lnTo>
                      <a:lnTo>
                        <a:pt x="7" y="589"/>
                      </a:lnTo>
                      <a:lnTo>
                        <a:pt x="11" y="594"/>
                      </a:lnTo>
                      <a:lnTo>
                        <a:pt x="12" y="598"/>
                      </a:lnTo>
                      <a:lnTo>
                        <a:pt x="18" y="600"/>
                      </a:lnTo>
                      <a:lnTo>
                        <a:pt x="22" y="603"/>
                      </a:lnTo>
                      <a:lnTo>
                        <a:pt x="26" y="611"/>
                      </a:lnTo>
                      <a:lnTo>
                        <a:pt x="34" y="634"/>
                      </a:lnTo>
                      <a:lnTo>
                        <a:pt x="50" y="652"/>
                      </a:lnTo>
                      <a:lnTo>
                        <a:pt x="50" y="661"/>
                      </a:lnTo>
                      <a:lnTo>
                        <a:pt x="52" y="666"/>
                      </a:lnTo>
                      <a:lnTo>
                        <a:pt x="62" y="674"/>
                      </a:lnTo>
                      <a:lnTo>
                        <a:pt x="65" y="688"/>
                      </a:lnTo>
                      <a:lnTo>
                        <a:pt x="72" y="706"/>
                      </a:lnTo>
                      <a:lnTo>
                        <a:pt x="63" y="715"/>
                      </a:lnTo>
                      <a:lnTo>
                        <a:pt x="57" y="721"/>
                      </a:lnTo>
                      <a:lnTo>
                        <a:pt x="55" y="726"/>
                      </a:lnTo>
                      <a:lnTo>
                        <a:pt x="56" y="737"/>
                      </a:lnTo>
                      <a:lnTo>
                        <a:pt x="62" y="747"/>
                      </a:lnTo>
                      <a:lnTo>
                        <a:pt x="71" y="752"/>
                      </a:lnTo>
                      <a:lnTo>
                        <a:pt x="79" y="761"/>
                      </a:lnTo>
                      <a:lnTo>
                        <a:pt x="93" y="752"/>
                      </a:lnTo>
                      <a:lnTo>
                        <a:pt x="98" y="753"/>
                      </a:lnTo>
                      <a:lnTo>
                        <a:pt x="102" y="753"/>
                      </a:lnTo>
                      <a:lnTo>
                        <a:pt x="107" y="753"/>
                      </a:lnTo>
                      <a:lnTo>
                        <a:pt x="112" y="755"/>
                      </a:lnTo>
                      <a:lnTo>
                        <a:pt x="122" y="763"/>
                      </a:lnTo>
                      <a:lnTo>
                        <a:pt x="134" y="768"/>
                      </a:lnTo>
                      <a:lnTo>
                        <a:pt x="141" y="780"/>
                      </a:lnTo>
                      <a:lnTo>
                        <a:pt x="142" y="789"/>
                      </a:lnTo>
                      <a:lnTo>
                        <a:pt x="147" y="801"/>
                      </a:lnTo>
                      <a:lnTo>
                        <a:pt x="151" y="820"/>
                      </a:lnTo>
                      <a:lnTo>
                        <a:pt x="158" y="835"/>
                      </a:lnTo>
                      <a:lnTo>
                        <a:pt x="163" y="863"/>
                      </a:lnTo>
                      <a:lnTo>
                        <a:pt x="163" y="876"/>
                      </a:lnTo>
                      <a:lnTo>
                        <a:pt x="166" y="897"/>
                      </a:lnTo>
                      <a:lnTo>
                        <a:pt x="172" y="902"/>
                      </a:lnTo>
                      <a:lnTo>
                        <a:pt x="173" y="904"/>
                      </a:lnTo>
                      <a:lnTo>
                        <a:pt x="179" y="909"/>
                      </a:lnTo>
                      <a:lnTo>
                        <a:pt x="184" y="909"/>
                      </a:lnTo>
                      <a:lnTo>
                        <a:pt x="202" y="914"/>
                      </a:lnTo>
                      <a:lnTo>
                        <a:pt x="214" y="916"/>
                      </a:lnTo>
                      <a:lnTo>
                        <a:pt x="221" y="915"/>
                      </a:lnTo>
                      <a:lnTo>
                        <a:pt x="228" y="919"/>
                      </a:lnTo>
                      <a:lnTo>
                        <a:pt x="230" y="926"/>
                      </a:lnTo>
                      <a:lnTo>
                        <a:pt x="232" y="943"/>
                      </a:lnTo>
                      <a:lnTo>
                        <a:pt x="236" y="952"/>
                      </a:lnTo>
                      <a:lnTo>
                        <a:pt x="245" y="955"/>
                      </a:lnTo>
                      <a:lnTo>
                        <a:pt x="258" y="972"/>
                      </a:lnTo>
                      <a:lnTo>
                        <a:pt x="264" y="981"/>
                      </a:lnTo>
                      <a:lnTo>
                        <a:pt x="267" y="996"/>
                      </a:lnTo>
                      <a:lnTo>
                        <a:pt x="290" y="999"/>
                      </a:lnTo>
                      <a:lnTo>
                        <a:pt x="300" y="997"/>
                      </a:lnTo>
                      <a:lnTo>
                        <a:pt x="306" y="999"/>
                      </a:lnTo>
                      <a:lnTo>
                        <a:pt x="313" y="1000"/>
                      </a:lnTo>
                      <a:lnTo>
                        <a:pt x="333" y="995"/>
                      </a:lnTo>
                      <a:lnTo>
                        <a:pt x="346" y="987"/>
                      </a:lnTo>
                      <a:lnTo>
                        <a:pt x="349" y="943"/>
                      </a:lnTo>
                      <a:lnTo>
                        <a:pt x="352" y="937"/>
                      </a:lnTo>
                      <a:lnTo>
                        <a:pt x="362" y="929"/>
                      </a:lnTo>
                      <a:lnTo>
                        <a:pt x="365" y="923"/>
                      </a:lnTo>
                      <a:lnTo>
                        <a:pt x="365" y="916"/>
                      </a:lnTo>
                      <a:lnTo>
                        <a:pt x="361" y="898"/>
                      </a:lnTo>
                      <a:lnTo>
                        <a:pt x="360" y="891"/>
                      </a:lnTo>
                      <a:lnTo>
                        <a:pt x="363" y="888"/>
                      </a:lnTo>
                      <a:lnTo>
                        <a:pt x="368" y="888"/>
                      </a:lnTo>
                      <a:lnTo>
                        <a:pt x="374" y="888"/>
                      </a:lnTo>
                      <a:lnTo>
                        <a:pt x="387" y="886"/>
                      </a:lnTo>
                      <a:lnTo>
                        <a:pt x="395" y="883"/>
                      </a:lnTo>
                      <a:lnTo>
                        <a:pt x="397" y="873"/>
                      </a:lnTo>
                      <a:lnTo>
                        <a:pt x="394" y="850"/>
                      </a:lnTo>
                      <a:lnTo>
                        <a:pt x="404" y="838"/>
                      </a:lnTo>
                      <a:lnTo>
                        <a:pt x="411" y="829"/>
                      </a:lnTo>
                      <a:lnTo>
                        <a:pt x="413" y="834"/>
                      </a:lnTo>
                      <a:lnTo>
                        <a:pt x="420" y="834"/>
                      </a:lnTo>
                      <a:lnTo>
                        <a:pt x="424" y="824"/>
                      </a:lnTo>
                      <a:lnTo>
                        <a:pt x="429" y="820"/>
                      </a:lnTo>
                      <a:lnTo>
                        <a:pt x="431" y="820"/>
                      </a:lnTo>
                      <a:lnTo>
                        <a:pt x="438" y="822"/>
                      </a:lnTo>
                      <a:lnTo>
                        <a:pt x="450" y="838"/>
                      </a:lnTo>
                      <a:lnTo>
                        <a:pt x="454" y="841"/>
                      </a:lnTo>
                      <a:lnTo>
                        <a:pt x="471" y="850"/>
                      </a:lnTo>
                      <a:lnTo>
                        <a:pt x="481" y="851"/>
                      </a:lnTo>
                      <a:lnTo>
                        <a:pt x="486" y="855"/>
                      </a:lnTo>
                      <a:lnTo>
                        <a:pt x="509" y="878"/>
                      </a:lnTo>
                      <a:lnTo>
                        <a:pt x="518" y="885"/>
                      </a:lnTo>
                      <a:lnTo>
                        <a:pt x="534" y="890"/>
                      </a:lnTo>
                      <a:lnTo>
                        <a:pt x="538" y="888"/>
                      </a:lnTo>
                      <a:lnTo>
                        <a:pt x="541" y="882"/>
                      </a:lnTo>
                      <a:lnTo>
                        <a:pt x="547" y="879"/>
                      </a:lnTo>
                      <a:lnTo>
                        <a:pt x="557" y="879"/>
                      </a:lnTo>
                      <a:lnTo>
                        <a:pt x="562" y="882"/>
                      </a:lnTo>
                      <a:lnTo>
                        <a:pt x="572" y="890"/>
                      </a:lnTo>
                      <a:lnTo>
                        <a:pt x="590" y="882"/>
                      </a:lnTo>
                      <a:lnTo>
                        <a:pt x="595" y="881"/>
                      </a:lnTo>
                      <a:lnTo>
                        <a:pt x="620" y="889"/>
                      </a:lnTo>
                      <a:lnTo>
                        <a:pt x="622" y="891"/>
                      </a:lnTo>
                      <a:lnTo>
                        <a:pt x="629" y="904"/>
                      </a:lnTo>
                      <a:lnTo>
                        <a:pt x="645" y="906"/>
                      </a:lnTo>
                      <a:lnTo>
                        <a:pt x="664" y="879"/>
                      </a:lnTo>
                      <a:lnTo>
                        <a:pt x="673" y="863"/>
                      </a:lnTo>
                      <a:lnTo>
                        <a:pt x="691" y="849"/>
                      </a:lnTo>
                      <a:lnTo>
                        <a:pt x="720" y="848"/>
                      </a:lnTo>
                      <a:lnTo>
                        <a:pt x="729" y="853"/>
                      </a:lnTo>
                      <a:lnTo>
                        <a:pt x="770" y="860"/>
                      </a:lnTo>
                      <a:lnTo>
                        <a:pt x="766" y="839"/>
                      </a:lnTo>
                      <a:lnTo>
                        <a:pt x="735" y="709"/>
                      </a:lnTo>
                      <a:lnTo>
                        <a:pt x="729" y="673"/>
                      </a:lnTo>
                      <a:lnTo>
                        <a:pt x="847" y="477"/>
                      </a:lnTo>
                      <a:lnTo>
                        <a:pt x="816" y="467"/>
                      </a:lnTo>
                      <a:lnTo>
                        <a:pt x="796" y="450"/>
                      </a:lnTo>
                      <a:lnTo>
                        <a:pt x="764" y="435"/>
                      </a:lnTo>
                      <a:lnTo>
                        <a:pt x="759" y="428"/>
                      </a:lnTo>
                      <a:lnTo>
                        <a:pt x="729" y="421"/>
                      </a:lnTo>
                      <a:lnTo>
                        <a:pt x="713" y="408"/>
                      </a:lnTo>
                      <a:lnTo>
                        <a:pt x="695" y="387"/>
                      </a:lnTo>
                      <a:lnTo>
                        <a:pt x="661" y="366"/>
                      </a:lnTo>
                      <a:lnTo>
                        <a:pt x="637" y="306"/>
                      </a:lnTo>
                      <a:lnTo>
                        <a:pt x="633" y="266"/>
                      </a:lnTo>
                      <a:lnTo>
                        <a:pt x="612" y="221"/>
                      </a:lnTo>
                      <a:lnTo>
                        <a:pt x="600" y="204"/>
                      </a:lnTo>
                      <a:lnTo>
                        <a:pt x="597" y="197"/>
                      </a:lnTo>
                      <a:lnTo>
                        <a:pt x="546" y="167"/>
                      </a:lnTo>
                      <a:lnTo>
                        <a:pt x="513" y="126"/>
                      </a:lnTo>
                      <a:lnTo>
                        <a:pt x="495" y="115"/>
                      </a:lnTo>
                      <a:lnTo>
                        <a:pt x="463" y="78"/>
                      </a:lnTo>
                      <a:lnTo>
                        <a:pt x="446" y="71"/>
                      </a:lnTo>
                      <a:lnTo>
                        <a:pt x="433" y="59"/>
                      </a:lnTo>
                      <a:lnTo>
                        <a:pt x="408" y="18"/>
                      </a:lnTo>
                      <a:lnTo>
                        <a:pt x="397" y="16"/>
                      </a:lnTo>
                      <a:lnTo>
                        <a:pt x="393" y="12"/>
                      </a:lnTo>
                    </a:path>
                  </a:pathLst>
                </a:custGeom>
                <a:pattFill prst="wdUpDiag">
                  <a:fgClr>
                    <a:srgbClr val="FF3399"/>
                  </a:fgClr>
                  <a:bgClr>
                    <a:srgbClr val="FFCC66"/>
                  </a:bgClr>
                </a:patt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8" name="Freeform 141" descr="slp">
                  <a:extLst>
                    <a:ext uri="{FF2B5EF4-FFF2-40B4-BE49-F238E27FC236}">
                      <a16:creationId xmlns:a16="http://schemas.microsoft.com/office/drawing/2014/main" id="{6722A40E-97FD-1C46-B371-F6AE06A35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1979"/>
                  <a:ext cx="817" cy="861"/>
                </a:xfrm>
                <a:custGeom>
                  <a:avLst/>
                  <a:gdLst>
                    <a:gd name="T0" fmla="*/ 286 w 592"/>
                    <a:gd name="T1" fmla="*/ 13540 h 548"/>
                    <a:gd name="T2" fmla="*/ 421 w 592"/>
                    <a:gd name="T3" fmla="*/ 16461 h 548"/>
                    <a:gd name="T4" fmla="*/ 831 w 592"/>
                    <a:gd name="T5" fmla="*/ 17616 h 548"/>
                    <a:gd name="T6" fmla="*/ 1488 w 592"/>
                    <a:gd name="T7" fmla="*/ 18988 h 548"/>
                    <a:gd name="T8" fmla="*/ 1728 w 592"/>
                    <a:gd name="T9" fmla="*/ 19245 h 548"/>
                    <a:gd name="T10" fmla="*/ 2149 w 592"/>
                    <a:gd name="T11" fmla="*/ 19245 h 548"/>
                    <a:gd name="T12" fmla="*/ 2635 w 592"/>
                    <a:gd name="T13" fmla="*/ 17283 h 548"/>
                    <a:gd name="T14" fmla="*/ 2966 w 592"/>
                    <a:gd name="T15" fmla="*/ 18156 h 548"/>
                    <a:gd name="T16" fmla="*/ 2835 w 592"/>
                    <a:gd name="T17" fmla="*/ 20037 h 548"/>
                    <a:gd name="T18" fmla="*/ 2966 w 592"/>
                    <a:gd name="T19" fmla="*/ 21437 h 548"/>
                    <a:gd name="T20" fmla="*/ 2978 w 592"/>
                    <a:gd name="T21" fmla="*/ 23066 h 548"/>
                    <a:gd name="T22" fmla="*/ 2635 w 592"/>
                    <a:gd name="T23" fmla="*/ 25935 h 548"/>
                    <a:gd name="T24" fmla="*/ 2871 w 592"/>
                    <a:gd name="T25" fmla="*/ 26598 h 548"/>
                    <a:gd name="T26" fmla="*/ 3559 w 592"/>
                    <a:gd name="T27" fmla="*/ 27491 h 548"/>
                    <a:gd name="T28" fmla="*/ 4144 w 592"/>
                    <a:gd name="T29" fmla="*/ 28793 h 548"/>
                    <a:gd name="T30" fmla="*/ 4640 w 592"/>
                    <a:gd name="T31" fmla="*/ 29706 h 548"/>
                    <a:gd name="T32" fmla="*/ 5018 w 592"/>
                    <a:gd name="T33" fmla="*/ 28526 h 548"/>
                    <a:gd name="T34" fmla="*/ 5638 w 592"/>
                    <a:gd name="T35" fmla="*/ 28360 h 548"/>
                    <a:gd name="T36" fmla="*/ 6306 w 592"/>
                    <a:gd name="T37" fmla="*/ 29756 h 548"/>
                    <a:gd name="T38" fmla="*/ 6794 w 592"/>
                    <a:gd name="T39" fmla="*/ 30042 h 548"/>
                    <a:gd name="T40" fmla="*/ 6994 w 592"/>
                    <a:gd name="T41" fmla="*/ 29051 h 548"/>
                    <a:gd name="T42" fmla="*/ 7628 w 592"/>
                    <a:gd name="T43" fmla="*/ 30006 h 548"/>
                    <a:gd name="T44" fmla="*/ 7799 w 592"/>
                    <a:gd name="T45" fmla="*/ 30159 h 548"/>
                    <a:gd name="T46" fmla="*/ 7931 w 592"/>
                    <a:gd name="T47" fmla="*/ 29181 h 548"/>
                    <a:gd name="T48" fmla="*/ 8305 w 592"/>
                    <a:gd name="T49" fmla="*/ 28228 h 548"/>
                    <a:gd name="T50" fmla="*/ 8512 w 592"/>
                    <a:gd name="T51" fmla="*/ 29001 h 548"/>
                    <a:gd name="T52" fmla="*/ 9037 w 592"/>
                    <a:gd name="T53" fmla="*/ 31156 h 548"/>
                    <a:gd name="T54" fmla="*/ 9355 w 592"/>
                    <a:gd name="T55" fmla="*/ 30958 h 548"/>
                    <a:gd name="T56" fmla="*/ 9656 w 592"/>
                    <a:gd name="T57" fmla="*/ 31560 h 548"/>
                    <a:gd name="T58" fmla="*/ 9943 w 592"/>
                    <a:gd name="T59" fmla="*/ 31664 h 548"/>
                    <a:gd name="T60" fmla="*/ 10237 w 592"/>
                    <a:gd name="T61" fmla="*/ 31866 h 548"/>
                    <a:gd name="T62" fmla="*/ 10283 w 592"/>
                    <a:gd name="T63" fmla="*/ 30419 h 548"/>
                    <a:gd name="T64" fmla="*/ 10563 w 592"/>
                    <a:gd name="T65" fmla="*/ 29843 h 548"/>
                    <a:gd name="T66" fmla="*/ 10420 w 592"/>
                    <a:gd name="T67" fmla="*/ 28883 h 548"/>
                    <a:gd name="T68" fmla="*/ 10603 w 592"/>
                    <a:gd name="T69" fmla="*/ 27363 h 548"/>
                    <a:gd name="T70" fmla="*/ 10658 w 592"/>
                    <a:gd name="T71" fmla="*/ 26184 h 548"/>
                    <a:gd name="T72" fmla="*/ 10658 w 592"/>
                    <a:gd name="T73" fmla="*/ 25241 h 548"/>
                    <a:gd name="T74" fmla="*/ 10458 w 592"/>
                    <a:gd name="T75" fmla="*/ 23918 h 548"/>
                    <a:gd name="T76" fmla="*/ 10355 w 592"/>
                    <a:gd name="T77" fmla="*/ 21960 h 548"/>
                    <a:gd name="T78" fmla="*/ 9179 w 592"/>
                    <a:gd name="T79" fmla="*/ 21341 h 548"/>
                    <a:gd name="T80" fmla="*/ 8305 w 592"/>
                    <a:gd name="T81" fmla="*/ 21018 h 548"/>
                    <a:gd name="T82" fmla="*/ 7893 w 592"/>
                    <a:gd name="T83" fmla="*/ 18788 h 548"/>
                    <a:gd name="T84" fmla="*/ 7455 w 592"/>
                    <a:gd name="T85" fmla="*/ 18672 h 548"/>
                    <a:gd name="T86" fmla="*/ 6100 w 592"/>
                    <a:gd name="T87" fmla="*/ 17283 h 548"/>
                    <a:gd name="T88" fmla="*/ 6306 w 592"/>
                    <a:gd name="T89" fmla="*/ 15724 h 548"/>
                    <a:gd name="T90" fmla="*/ 6070 w 592"/>
                    <a:gd name="T91" fmla="*/ 13663 h 548"/>
                    <a:gd name="T92" fmla="*/ 5777 w 592"/>
                    <a:gd name="T93" fmla="*/ 13144 h 548"/>
                    <a:gd name="T94" fmla="*/ 4841 w 592"/>
                    <a:gd name="T95" fmla="*/ 13281 h 548"/>
                    <a:gd name="T96" fmla="*/ 4765 w 592"/>
                    <a:gd name="T97" fmla="*/ 7538 h 548"/>
                    <a:gd name="T98" fmla="*/ 4404 w 592"/>
                    <a:gd name="T99" fmla="*/ 4211 h 548"/>
                    <a:gd name="T100" fmla="*/ 4110 w 592"/>
                    <a:gd name="T101" fmla="*/ 993 h 548"/>
                    <a:gd name="T102" fmla="*/ 3857 w 592"/>
                    <a:gd name="T103" fmla="*/ 0 h 548"/>
                    <a:gd name="T104" fmla="*/ 3962 w 592"/>
                    <a:gd name="T105" fmla="*/ 738 h 548"/>
                    <a:gd name="T106" fmla="*/ 3492 w 592"/>
                    <a:gd name="T107" fmla="*/ 1944 h 548"/>
                    <a:gd name="T108" fmla="*/ 2978 w 592"/>
                    <a:gd name="T109" fmla="*/ 3560 h 548"/>
                    <a:gd name="T110" fmla="*/ 3015 w 592"/>
                    <a:gd name="T111" fmla="*/ 5717 h 548"/>
                    <a:gd name="T112" fmla="*/ 1709 w 592"/>
                    <a:gd name="T113" fmla="*/ 10541 h 548"/>
                    <a:gd name="T114" fmla="*/ 726 w 592"/>
                    <a:gd name="T115" fmla="*/ 11435 h 548"/>
                    <a:gd name="T116" fmla="*/ 181 w 592"/>
                    <a:gd name="T117" fmla="*/ 12357 h 54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92"/>
                    <a:gd name="T178" fmla="*/ 0 h 548"/>
                    <a:gd name="T179" fmla="*/ 592 w 592"/>
                    <a:gd name="T180" fmla="*/ 548 h 54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92" h="548">
                      <a:moveTo>
                        <a:pt x="0" y="222"/>
                      </a:moveTo>
                      <a:lnTo>
                        <a:pt x="3" y="227"/>
                      </a:lnTo>
                      <a:lnTo>
                        <a:pt x="10" y="229"/>
                      </a:lnTo>
                      <a:lnTo>
                        <a:pt x="16" y="232"/>
                      </a:lnTo>
                      <a:lnTo>
                        <a:pt x="17" y="237"/>
                      </a:lnTo>
                      <a:lnTo>
                        <a:pt x="18" y="270"/>
                      </a:lnTo>
                      <a:lnTo>
                        <a:pt x="22" y="275"/>
                      </a:lnTo>
                      <a:lnTo>
                        <a:pt x="23" y="282"/>
                      </a:lnTo>
                      <a:lnTo>
                        <a:pt x="35" y="296"/>
                      </a:lnTo>
                      <a:lnTo>
                        <a:pt x="39" y="296"/>
                      </a:lnTo>
                      <a:lnTo>
                        <a:pt x="40" y="298"/>
                      </a:lnTo>
                      <a:lnTo>
                        <a:pt x="46" y="302"/>
                      </a:lnTo>
                      <a:lnTo>
                        <a:pt x="52" y="301"/>
                      </a:lnTo>
                      <a:lnTo>
                        <a:pt x="57" y="307"/>
                      </a:lnTo>
                      <a:lnTo>
                        <a:pt x="66" y="310"/>
                      </a:lnTo>
                      <a:lnTo>
                        <a:pt x="82" y="325"/>
                      </a:lnTo>
                      <a:lnTo>
                        <a:pt x="86" y="336"/>
                      </a:lnTo>
                      <a:lnTo>
                        <a:pt x="91" y="342"/>
                      </a:lnTo>
                      <a:lnTo>
                        <a:pt x="95" y="339"/>
                      </a:lnTo>
                      <a:lnTo>
                        <a:pt x="95" y="330"/>
                      </a:lnTo>
                      <a:lnTo>
                        <a:pt x="98" y="329"/>
                      </a:lnTo>
                      <a:lnTo>
                        <a:pt x="108" y="334"/>
                      </a:lnTo>
                      <a:lnTo>
                        <a:pt x="114" y="334"/>
                      </a:lnTo>
                      <a:lnTo>
                        <a:pt x="118" y="330"/>
                      </a:lnTo>
                      <a:lnTo>
                        <a:pt x="131" y="317"/>
                      </a:lnTo>
                      <a:lnTo>
                        <a:pt x="137" y="309"/>
                      </a:lnTo>
                      <a:lnTo>
                        <a:pt x="139" y="294"/>
                      </a:lnTo>
                      <a:lnTo>
                        <a:pt x="145" y="296"/>
                      </a:lnTo>
                      <a:lnTo>
                        <a:pt x="151" y="304"/>
                      </a:lnTo>
                      <a:lnTo>
                        <a:pt x="157" y="307"/>
                      </a:lnTo>
                      <a:lnTo>
                        <a:pt x="161" y="307"/>
                      </a:lnTo>
                      <a:lnTo>
                        <a:pt x="163" y="311"/>
                      </a:lnTo>
                      <a:lnTo>
                        <a:pt x="163" y="318"/>
                      </a:lnTo>
                      <a:lnTo>
                        <a:pt x="165" y="326"/>
                      </a:lnTo>
                      <a:lnTo>
                        <a:pt x="163" y="337"/>
                      </a:lnTo>
                      <a:lnTo>
                        <a:pt x="156" y="344"/>
                      </a:lnTo>
                      <a:lnTo>
                        <a:pt x="152" y="347"/>
                      </a:lnTo>
                      <a:lnTo>
                        <a:pt x="152" y="354"/>
                      </a:lnTo>
                      <a:lnTo>
                        <a:pt x="159" y="364"/>
                      </a:lnTo>
                      <a:lnTo>
                        <a:pt x="163" y="367"/>
                      </a:lnTo>
                      <a:lnTo>
                        <a:pt x="166" y="369"/>
                      </a:lnTo>
                      <a:lnTo>
                        <a:pt x="166" y="372"/>
                      </a:lnTo>
                      <a:lnTo>
                        <a:pt x="166" y="388"/>
                      </a:lnTo>
                      <a:lnTo>
                        <a:pt x="164" y="395"/>
                      </a:lnTo>
                      <a:lnTo>
                        <a:pt x="163" y="413"/>
                      </a:lnTo>
                      <a:lnTo>
                        <a:pt x="153" y="432"/>
                      </a:lnTo>
                      <a:lnTo>
                        <a:pt x="150" y="438"/>
                      </a:lnTo>
                      <a:lnTo>
                        <a:pt x="145" y="444"/>
                      </a:lnTo>
                      <a:lnTo>
                        <a:pt x="144" y="451"/>
                      </a:lnTo>
                      <a:lnTo>
                        <a:pt x="147" y="455"/>
                      </a:lnTo>
                      <a:lnTo>
                        <a:pt x="153" y="455"/>
                      </a:lnTo>
                      <a:lnTo>
                        <a:pt x="158" y="456"/>
                      </a:lnTo>
                      <a:lnTo>
                        <a:pt x="164" y="459"/>
                      </a:lnTo>
                      <a:lnTo>
                        <a:pt x="168" y="468"/>
                      </a:lnTo>
                      <a:lnTo>
                        <a:pt x="184" y="469"/>
                      </a:lnTo>
                      <a:lnTo>
                        <a:pt x="196" y="471"/>
                      </a:lnTo>
                      <a:lnTo>
                        <a:pt x="204" y="469"/>
                      </a:lnTo>
                      <a:lnTo>
                        <a:pt x="215" y="485"/>
                      </a:lnTo>
                      <a:lnTo>
                        <a:pt x="225" y="493"/>
                      </a:lnTo>
                      <a:lnTo>
                        <a:pt x="228" y="493"/>
                      </a:lnTo>
                      <a:lnTo>
                        <a:pt x="239" y="500"/>
                      </a:lnTo>
                      <a:lnTo>
                        <a:pt x="243" y="505"/>
                      </a:lnTo>
                      <a:lnTo>
                        <a:pt x="248" y="508"/>
                      </a:lnTo>
                      <a:lnTo>
                        <a:pt x="256" y="509"/>
                      </a:lnTo>
                      <a:lnTo>
                        <a:pt x="266" y="508"/>
                      </a:lnTo>
                      <a:lnTo>
                        <a:pt x="269" y="503"/>
                      </a:lnTo>
                      <a:lnTo>
                        <a:pt x="270" y="494"/>
                      </a:lnTo>
                      <a:lnTo>
                        <a:pt x="276" y="489"/>
                      </a:lnTo>
                      <a:lnTo>
                        <a:pt x="291" y="484"/>
                      </a:lnTo>
                      <a:lnTo>
                        <a:pt x="297" y="486"/>
                      </a:lnTo>
                      <a:lnTo>
                        <a:pt x="303" y="487"/>
                      </a:lnTo>
                      <a:lnTo>
                        <a:pt x="310" y="486"/>
                      </a:lnTo>
                      <a:lnTo>
                        <a:pt x="314" y="487"/>
                      </a:lnTo>
                      <a:lnTo>
                        <a:pt x="319" y="492"/>
                      </a:lnTo>
                      <a:lnTo>
                        <a:pt x="324" y="495"/>
                      </a:lnTo>
                      <a:lnTo>
                        <a:pt x="347" y="510"/>
                      </a:lnTo>
                      <a:lnTo>
                        <a:pt x="352" y="511"/>
                      </a:lnTo>
                      <a:lnTo>
                        <a:pt x="364" y="513"/>
                      </a:lnTo>
                      <a:lnTo>
                        <a:pt x="371" y="513"/>
                      </a:lnTo>
                      <a:lnTo>
                        <a:pt x="374" y="515"/>
                      </a:lnTo>
                      <a:lnTo>
                        <a:pt x="378" y="511"/>
                      </a:lnTo>
                      <a:lnTo>
                        <a:pt x="379" y="506"/>
                      </a:lnTo>
                      <a:lnTo>
                        <a:pt x="382" y="500"/>
                      </a:lnTo>
                      <a:lnTo>
                        <a:pt x="385" y="498"/>
                      </a:lnTo>
                      <a:lnTo>
                        <a:pt x="395" y="502"/>
                      </a:lnTo>
                      <a:lnTo>
                        <a:pt x="404" y="509"/>
                      </a:lnTo>
                      <a:lnTo>
                        <a:pt x="415" y="515"/>
                      </a:lnTo>
                      <a:lnTo>
                        <a:pt x="420" y="514"/>
                      </a:lnTo>
                      <a:lnTo>
                        <a:pt x="423" y="512"/>
                      </a:lnTo>
                      <a:lnTo>
                        <a:pt x="424" y="512"/>
                      </a:lnTo>
                      <a:lnTo>
                        <a:pt x="429" y="514"/>
                      </a:lnTo>
                      <a:lnTo>
                        <a:pt x="430" y="517"/>
                      </a:lnTo>
                      <a:lnTo>
                        <a:pt x="435" y="517"/>
                      </a:lnTo>
                      <a:lnTo>
                        <a:pt x="437" y="513"/>
                      </a:lnTo>
                      <a:lnTo>
                        <a:pt x="438" y="503"/>
                      </a:lnTo>
                      <a:lnTo>
                        <a:pt x="437" y="500"/>
                      </a:lnTo>
                      <a:lnTo>
                        <a:pt x="438" y="496"/>
                      </a:lnTo>
                      <a:lnTo>
                        <a:pt x="445" y="487"/>
                      </a:lnTo>
                      <a:lnTo>
                        <a:pt x="450" y="483"/>
                      </a:lnTo>
                      <a:lnTo>
                        <a:pt x="457" y="484"/>
                      </a:lnTo>
                      <a:lnTo>
                        <a:pt x="457" y="487"/>
                      </a:lnTo>
                      <a:lnTo>
                        <a:pt x="459" y="488"/>
                      </a:lnTo>
                      <a:lnTo>
                        <a:pt x="466" y="484"/>
                      </a:lnTo>
                      <a:lnTo>
                        <a:pt x="469" y="497"/>
                      </a:lnTo>
                      <a:lnTo>
                        <a:pt x="470" y="499"/>
                      </a:lnTo>
                      <a:lnTo>
                        <a:pt x="478" y="519"/>
                      </a:lnTo>
                      <a:lnTo>
                        <a:pt x="496" y="547"/>
                      </a:lnTo>
                      <a:lnTo>
                        <a:pt x="498" y="534"/>
                      </a:lnTo>
                      <a:lnTo>
                        <a:pt x="499" y="531"/>
                      </a:lnTo>
                      <a:lnTo>
                        <a:pt x="505" y="530"/>
                      </a:lnTo>
                      <a:lnTo>
                        <a:pt x="508" y="528"/>
                      </a:lnTo>
                      <a:lnTo>
                        <a:pt x="515" y="531"/>
                      </a:lnTo>
                      <a:lnTo>
                        <a:pt x="520" y="537"/>
                      </a:lnTo>
                      <a:lnTo>
                        <a:pt x="523" y="540"/>
                      </a:lnTo>
                      <a:lnTo>
                        <a:pt x="527" y="541"/>
                      </a:lnTo>
                      <a:lnTo>
                        <a:pt x="532" y="541"/>
                      </a:lnTo>
                      <a:lnTo>
                        <a:pt x="537" y="542"/>
                      </a:lnTo>
                      <a:lnTo>
                        <a:pt x="541" y="544"/>
                      </a:lnTo>
                      <a:lnTo>
                        <a:pt x="543" y="543"/>
                      </a:lnTo>
                      <a:lnTo>
                        <a:pt x="548" y="543"/>
                      </a:lnTo>
                      <a:lnTo>
                        <a:pt x="551" y="544"/>
                      </a:lnTo>
                      <a:lnTo>
                        <a:pt x="554" y="544"/>
                      </a:lnTo>
                      <a:lnTo>
                        <a:pt x="561" y="546"/>
                      </a:lnTo>
                      <a:lnTo>
                        <a:pt x="564" y="546"/>
                      </a:lnTo>
                      <a:lnTo>
                        <a:pt x="567" y="544"/>
                      </a:lnTo>
                      <a:lnTo>
                        <a:pt x="569" y="540"/>
                      </a:lnTo>
                      <a:lnTo>
                        <a:pt x="568" y="528"/>
                      </a:lnTo>
                      <a:lnTo>
                        <a:pt x="566" y="521"/>
                      </a:lnTo>
                      <a:lnTo>
                        <a:pt x="567" y="517"/>
                      </a:lnTo>
                      <a:lnTo>
                        <a:pt x="576" y="515"/>
                      </a:lnTo>
                      <a:lnTo>
                        <a:pt x="579" y="513"/>
                      </a:lnTo>
                      <a:lnTo>
                        <a:pt x="582" y="512"/>
                      </a:lnTo>
                      <a:lnTo>
                        <a:pt x="584" y="508"/>
                      </a:lnTo>
                      <a:lnTo>
                        <a:pt x="582" y="503"/>
                      </a:lnTo>
                      <a:lnTo>
                        <a:pt x="576" y="499"/>
                      </a:lnTo>
                      <a:lnTo>
                        <a:pt x="574" y="495"/>
                      </a:lnTo>
                      <a:lnTo>
                        <a:pt x="574" y="490"/>
                      </a:lnTo>
                      <a:lnTo>
                        <a:pt x="571" y="487"/>
                      </a:lnTo>
                      <a:lnTo>
                        <a:pt x="576" y="476"/>
                      </a:lnTo>
                      <a:lnTo>
                        <a:pt x="584" y="469"/>
                      </a:lnTo>
                      <a:lnTo>
                        <a:pt x="590" y="465"/>
                      </a:lnTo>
                      <a:lnTo>
                        <a:pt x="591" y="460"/>
                      </a:lnTo>
                      <a:lnTo>
                        <a:pt x="591" y="453"/>
                      </a:lnTo>
                      <a:lnTo>
                        <a:pt x="587" y="449"/>
                      </a:lnTo>
                      <a:lnTo>
                        <a:pt x="586" y="446"/>
                      </a:lnTo>
                      <a:lnTo>
                        <a:pt x="587" y="438"/>
                      </a:lnTo>
                      <a:lnTo>
                        <a:pt x="588" y="435"/>
                      </a:lnTo>
                      <a:lnTo>
                        <a:pt x="587" y="433"/>
                      </a:lnTo>
                      <a:lnTo>
                        <a:pt x="582" y="430"/>
                      </a:lnTo>
                      <a:lnTo>
                        <a:pt x="561" y="426"/>
                      </a:lnTo>
                      <a:lnTo>
                        <a:pt x="570" y="425"/>
                      </a:lnTo>
                      <a:lnTo>
                        <a:pt x="576" y="410"/>
                      </a:lnTo>
                      <a:lnTo>
                        <a:pt x="573" y="401"/>
                      </a:lnTo>
                      <a:lnTo>
                        <a:pt x="585" y="391"/>
                      </a:lnTo>
                      <a:lnTo>
                        <a:pt x="585" y="385"/>
                      </a:lnTo>
                      <a:lnTo>
                        <a:pt x="570" y="376"/>
                      </a:lnTo>
                      <a:lnTo>
                        <a:pt x="580" y="360"/>
                      </a:lnTo>
                      <a:lnTo>
                        <a:pt x="526" y="365"/>
                      </a:lnTo>
                      <a:lnTo>
                        <a:pt x="527" y="361"/>
                      </a:lnTo>
                      <a:lnTo>
                        <a:pt x="505" y="366"/>
                      </a:lnTo>
                      <a:lnTo>
                        <a:pt x="484" y="360"/>
                      </a:lnTo>
                      <a:lnTo>
                        <a:pt x="476" y="363"/>
                      </a:lnTo>
                      <a:lnTo>
                        <a:pt x="466" y="360"/>
                      </a:lnTo>
                      <a:lnTo>
                        <a:pt x="457" y="360"/>
                      </a:lnTo>
                      <a:lnTo>
                        <a:pt x="448" y="357"/>
                      </a:lnTo>
                      <a:lnTo>
                        <a:pt x="443" y="348"/>
                      </a:lnTo>
                      <a:lnTo>
                        <a:pt x="441" y="336"/>
                      </a:lnTo>
                      <a:lnTo>
                        <a:pt x="435" y="322"/>
                      </a:lnTo>
                      <a:lnTo>
                        <a:pt x="417" y="311"/>
                      </a:lnTo>
                      <a:lnTo>
                        <a:pt x="408" y="310"/>
                      </a:lnTo>
                      <a:lnTo>
                        <a:pt x="408" y="313"/>
                      </a:lnTo>
                      <a:lnTo>
                        <a:pt x="411" y="320"/>
                      </a:lnTo>
                      <a:lnTo>
                        <a:pt x="410" y="326"/>
                      </a:lnTo>
                      <a:lnTo>
                        <a:pt x="358" y="305"/>
                      </a:lnTo>
                      <a:lnTo>
                        <a:pt x="337" y="299"/>
                      </a:lnTo>
                      <a:lnTo>
                        <a:pt x="336" y="296"/>
                      </a:lnTo>
                      <a:lnTo>
                        <a:pt x="333" y="290"/>
                      </a:lnTo>
                      <a:lnTo>
                        <a:pt x="337" y="273"/>
                      </a:lnTo>
                      <a:lnTo>
                        <a:pt x="345" y="271"/>
                      </a:lnTo>
                      <a:lnTo>
                        <a:pt x="347" y="269"/>
                      </a:lnTo>
                      <a:lnTo>
                        <a:pt x="349" y="253"/>
                      </a:lnTo>
                      <a:lnTo>
                        <a:pt x="337" y="243"/>
                      </a:lnTo>
                      <a:lnTo>
                        <a:pt x="337" y="237"/>
                      </a:lnTo>
                      <a:lnTo>
                        <a:pt x="334" y="234"/>
                      </a:lnTo>
                      <a:lnTo>
                        <a:pt x="323" y="236"/>
                      </a:lnTo>
                      <a:lnTo>
                        <a:pt x="321" y="234"/>
                      </a:lnTo>
                      <a:lnTo>
                        <a:pt x="319" y="230"/>
                      </a:lnTo>
                      <a:lnTo>
                        <a:pt x="318" y="225"/>
                      </a:lnTo>
                      <a:lnTo>
                        <a:pt x="318" y="222"/>
                      </a:lnTo>
                      <a:lnTo>
                        <a:pt x="292" y="221"/>
                      </a:lnTo>
                      <a:lnTo>
                        <a:pt x="292" y="229"/>
                      </a:lnTo>
                      <a:lnTo>
                        <a:pt x="267" y="228"/>
                      </a:lnTo>
                      <a:lnTo>
                        <a:pt x="263" y="218"/>
                      </a:lnTo>
                      <a:lnTo>
                        <a:pt x="264" y="190"/>
                      </a:lnTo>
                      <a:lnTo>
                        <a:pt x="264" y="139"/>
                      </a:lnTo>
                      <a:lnTo>
                        <a:pt x="262" y="129"/>
                      </a:lnTo>
                      <a:lnTo>
                        <a:pt x="254" y="114"/>
                      </a:lnTo>
                      <a:lnTo>
                        <a:pt x="246" y="103"/>
                      </a:lnTo>
                      <a:lnTo>
                        <a:pt x="243" y="94"/>
                      </a:lnTo>
                      <a:lnTo>
                        <a:pt x="243" y="72"/>
                      </a:lnTo>
                      <a:lnTo>
                        <a:pt x="245" y="62"/>
                      </a:lnTo>
                      <a:lnTo>
                        <a:pt x="243" y="47"/>
                      </a:lnTo>
                      <a:lnTo>
                        <a:pt x="241" y="41"/>
                      </a:lnTo>
                      <a:lnTo>
                        <a:pt x="226" y="17"/>
                      </a:lnTo>
                      <a:lnTo>
                        <a:pt x="218" y="7"/>
                      </a:lnTo>
                      <a:lnTo>
                        <a:pt x="217" y="5"/>
                      </a:lnTo>
                      <a:lnTo>
                        <a:pt x="215" y="2"/>
                      </a:lnTo>
                      <a:lnTo>
                        <a:pt x="212" y="0"/>
                      </a:lnTo>
                      <a:lnTo>
                        <a:pt x="212" y="2"/>
                      </a:lnTo>
                      <a:lnTo>
                        <a:pt x="212" y="8"/>
                      </a:lnTo>
                      <a:lnTo>
                        <a:pt x="215" y="10"/>
                      </a:lnTo>
                      <a:lnTo>
                        <a:pt x="218" y="13"/>
                      </a:lnTo>
                      <a:lnTo>
                        <a:pt x="214" y="17"/>
                      </a:lnTo>
                      <a:lnTo>
                        <a:pt x="208" y="20"/>
                      </a:lnTo>
                      <a:lnTo>
                        <a:pt x="196" y="28"/>
                      </a:lnTo>
                      <a:lnTo>
                        <a:pt x="192" y="33"/>
                      </a:lnTo>
                      <a:lnTo>
                        <a:pt x="188" y="47"/>
                      </a:lnTo>
                      <a:lnTo>
                        <a:pt x="188" y="54"/>
                      </a:lnTo>
                      <a:lnTo>
                        <a:pt x="181" y="63"/>
                      </a:lnTo>
                      <a:lnTo>
                        <a:pt x="164" y="61"/>
                      </a:lnTo>
                      <a:lnTo>
                        <a:pt x="162" y="64"/>
                      </a:lnTo>
                      <a:lnTo>
                        <a:pt x="160" y="68"/>
                      </a:lnTo>
                      <a:lnTo>
                        <a:pt x="161" y="76"/>
                      </a:lnTo>
                      <a:lnTo>
                        <a:pt x="166" y="98"/>
                      </a:lnTo>
                      <a:lnTo>
                        <a:pt x="166" y="100"/>
                      </a:lnTo>
                      <a:lnTo>
                        <a:pt x="137" y="129"/>
                      </a:lnTo>
                      <a:lnTo>
                        <a:pt x="129" y="140"/>
                      </a:lnTo>
                      <a:lnTo>
                        <a:pt x="94" y="181"/>
                      </a:lnTo>
                      <a:lnTo>
                        <a:pt x="89" y="184"/>
                      </a:lnTo>
                      <a:lnTo>
                        <a:pt x="71" y="190"/>
                      </a:lnTo>
                      <a:lnTo>
                        <a:pt x="55" y="194"/>
                      </a:lnTo>
                      <a:lnTo>
                        <a:pt x="40" y="196"/>
                      </a:lnTo>
                      <a:lnTo>
                        <a:pt x="28" y="200"/>
                      </a:lnTo>
                      <a:lnTo>
                        <a:pt x="19" y="205"/>
                      </a:lnTo>
                      <a:lnTo>
                        <a:pt x="17" y="209"/>
                      </a:lnTo>
                      <a:lnTo>
                        <a:pt x="10" y="212"/>
                      </a:lnTo>
                      <a:lnTo>
                        <a:pt x="1" y="219"/>
                      </a:lnTo>
                      <a:lnTo>
                        <a:pt x="0" y="222"/>
                      </a:lnTo>
                    </a:path>
                  </a:pathLst>
                </a:custGeom>
                <a:blipFill dpi="0" rotWithShape="1">
                  <a:blip r:embed="rId20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09" name="Freeform 142" descr="COAHUILA">
                  <a:extLst>
                    <a:ext uri="{FF2B5EF4-FFF2-40B4-BE49-F238E27FC236}">
                      <a16:creationId xmlns:a16="http://schemas.microsoft.com/office/drawing/2014/main" id="{41E7238A-04A2-E04A-A46F-8201EFEB7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2" y="782"/>
                  <a:ext cx="781" cy="1252"/>
                </a:xfrm>
                <a:custGeom>
                  <a:avLst/>
                  <a:gdLst>
                    <a:gd name="T0" fmla="*/ 7931 w 580"/>
                    <a:gd name="T1" fmla="*/ 10039 h 861"/>
                    <a:gd name="T2" fmla="*/ 7305 w 580"/>
                    <a:gd name="T3" fmla="*/ 11450 h 861"/>
                    <a:gd name="T4" fmla="*/ 6517 w 580"/>
                    <a:gd name="T5" fmla="*/ 12200 h 861"/>
                    <a:gd name="T6" fmla="*/ 6462 w 580"/>
                    <a:gd name="T7" fmla="*/ 13171 h 861"/>
                    <a:gd name="T8" fmla="*/ 6622 w 580"/>
                    <a:gd name="T9" fmla="*/ 12809 h 861"/>
                    <a:gd name="T10" fmla="*/ 7011 w 580"/>
                    <a:gd name="T11" fmla="*/ 14406 h 861"/>
                    <a:gd name="T12" fmla="*/ 6539 w 580"/>
                    <a:gd name="T13" fmla="*/ 14928 h 861"/>
                    <a:gd name="T14" fmla="*/ 6121 w 580"/>
                    <a:gd name="T15" fmla="*/ 15408 h 861"/>
                    <a:gd name="T16" fmla="*/ 5835 w 580"/>
                    <a:gd name="T17" fmla="*/ 17154 h 861"/>
                    <a:gd name="T18" fmla="*/ 6181 w 580"/>
                    <a:gd name="T19" fmla="*/ 18313 h 861"/>
                    <a:gd name="T20" fmla="*/ 6372 w 580"/>
                    <a:gd name="T21" fmla="*/ 19315 h 861"/>
                    <a:gd name="T22" fmla="*/ 6834 w 580"/>
                    <a:gd name="T23" fmla="*/ 20083 h 861"/>
                    <a:gd name="T24" fmla="*/ 6858 w 580"/>
                    <a:gd name="T25" fmla="*/ 20372 h 861"/>
                    <a:gd name="T26" fmla="*/ 7166 w 580"/>
                    <a:gd name="T27" fmla="*/ 21187 h 861"/>
                    <a:gd name="T28" fmla="*/ 7650 w 580"/>
                    <a:gd name="T29" fmla="*/ 21586 h 861"/>
                    <a:gd name="T30" fmla="*/ 7294 w 580"/>
                    <a:gd name="T31" fmla="*/ 21917 h 861"/>
                    <a:gd name="T32" fmla="*/ 6416 w 580"/>
                    <a:gd name="T33" fmla="*/ 22132 h 861"/>
                    <a:gd name="T34" fmla="*/ 6539 w 580"/>
                    <a:gd name="T35" fmla="*/ 23291 h 861"/>
                    <a:gd name="T36" fmla="*/ 6508 w 580"/>
                    <a:gd name="T37" fmla="*/ 24124 h 861"/>
                    <a:gd name="T38" fmla="*/ 6489 w 580"/>
                    <a:gd name="T39" fmla="*/ 24911 h 861"/>
                    <a:gd name="T40" fmla="*/ 6331 w 580"/>
                    <a:gd name="T41" fmla="*/ 24793 h 861"/>
                    <a:gd name="T42" fmla="*/ 6022 w 580"/>
                    <a:gd name="T43" fmla="*/ 24882 h 861"/>
                    <a:gd name="T44" fmla="*/ 5452 w 580"/>
                    <a:gd name="T45" fmla="*/ 23631 h 861"/>
                    <a:gd name="T46" fmla="*/ 5029 w 580"/>
                    <a:gd name="T47" fmla="*/ 23894 h 861"/>
                    <a:gd name="T48" fmla="*/ 4819 w 580"/>
                    <a:gd name="T49" fmla="*/ 23561 h 861"/>
                    <a:gd name="T50" fmla="*/ 4778 w 580"/>
                    <a:gd name="T51" fmla="*/ 23192 h 861"/>
                    <a:gd name="T52" fmla="*/ 4582 w 580"/>
                    <a:gd name="T53" fmla="*/ 23249 h 861"/>
                    <a:gd name="T54" fmla="*/ 4281 w 580"/>
                    <a:gd name="T55" fmla="*/ 22802 h 861"/>
                    <a:gd name="T56" fmla="*/ 3735 w 580"/>
                    <a:gd name="T57" fmla="*/ 22488 h 861"/>
                    <a:gd name="T58" fmla="*/ 2569 w 580"/>
                    <a:gd name="T59" fmla="*/ 22488 h 861"/>
                    <a:gd name="T60" fmla="*/ 2340 w 580"/>
                    <a:gd name="T61" fmla="*/ 23491 h 861"/>
                    <a:gd name="T62" fmla="*/ 1993 w 580"/>
                    <a:gd name="T63" fmla="*/ 24003 h 861"/>
                    <a:gd name="T64" fmla="*/ 1372 w 580"/>
                    <a:gd name="T65" fmla="*/ 23947 h 861"/>
                    <a:gd name="T66" fmla="*/ 1050 w 580"/>
                    <a:gd name="T67" fmla="*/ 22904 h 861"/>
                    <a:gd name="T68" fmla="*/ 720 w 580"/>
                    <a:gd name="T69" fmla="*/ 22065 h 861"/>
                    <a:gd name="T70" fmla="*/ 805 w 580"/>
                    <a:gd name="T71" fmla="*/ 21442 h 861"/>
                    <a:gd name="T72" fmla="*/ 843 w 580"/>
                    <a:gd name="T73" fmla="*/ 20814 h 861"/>
                    <a:gd name="T74" fmla="*/ 947 w 580"/>
                    <a:gd name="T75" fmla="*/ 19826 h 861"/>
                    <a:gd name="T76" fmla="*/ 1062 w 580"/>
                    <a:gd name="T77" fmla="*/ 18699 h 861"/>
                    <a:gd name="T78" fmla="*/ 881 w 580"/>
                    <a:gd name="T79" fmla="*/ 15988 h 861"/>
                    <a:gd name="T80" fmla="*/ 88 w 580"/>
                    <a:gd name="T81" fmla="*/ 10928 h 861"/>
                    <a:gd name="T82" fmla="*/ 2251 w 580"/>
                    <a:gd name="T83" fmla="*/ 2904 h 861"/>
                    <a:gd name="T84" fmla="*/ 3436 w 580"/>
                    <a:gd name="T85" fmla="*/ 0 h 861"/>
                    <a:gd name="T86" fmla="*/ 4127 w 580"/>
                    <a:gd name="T87" fmla="*/ 313 h 861"/>
                    <a:gd name="T88" fmla="*/ 5241 w 580"/>
                    <a:gd name="T89" fmla="*/ 643 h 861"/>
                    <a:gd name="T90" fmla="*/ 5765 w 580"/>
                    <a:gd name="T91" fmla="*/ 1749 h 861"/>
                    <a:gd name="T92" fmla="*/ 6539 w 580"/>
                    <a:gd name="T93" fmla="*/ 3054 h 861"/>
                    <a:gd name="T94" fmla="*/ 7463 w 580"/>
                    <a:gd name="T95" fmla="*/ 6514 h 861"/>
                    <a:gd name="T96" fmla="*/ 8151 w 580"/>
                    <a:gd name="T97" fmla="*/ 8843 h 8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0"/>
                    <a:gd name="T148" fmla="*/ 0 h 861"/>
                    <a:gd name="T149" fmla="*/ 580 w 580"/>
                    <a:gd name="T150" fmla="*/ 861 h 86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0" h="861">
                      <a:moveTo>
                        <a:pt x="579" y="329"/>
                      </a:moveTo>
                      <a:lnTo>
                        <a:pt x="566" y="341"/>
                      </a:lnTo>
                      <a:lnTo>
                        <a:pt x="560" y="354"/>
                      </a:lnTo>
                      <a:lnTo>
                        <a:pt x="545" y="345"/>
                      </a:lnTo>
                      <a:lnTo>
                        <a:pt x="536" y="335"/>
                      </a:lnTo>
                      <a:lnTo>
                        <a:pt x="513" y="344"/>
                      </a:lnTo>
                      <a:lnTo>
                        <a:pt x="505" y="375"/>
                      </a:lnTo>
                      <a:lnTo>
                        <a:pt x="502" y="394"/>
                      </a:lnTo>
                      <a:lnTo>
                        <a:pt x="480" y="402"/>
                      </a:lnTo>
                      <a:lnTo>
                        <a:pt x="461" y="403"/>
                      </a:lnTo>
                      <a:lnTo>
                        <a:pt x="456" y="407"/>
                      </a:lnTo>
                      <a:lnTo>
                        <a:pt x="448" y="420"/>
                      </a:lnTo>
                      <a:lnTo>
                        <a:pt x="436" y="425"/>
                      </a:lnTo>
                      <a:lnTo>
                        <a:pt x="435" y="431"/>
                      </a:lnTo>
                      <a:lnTo>
                        <a:pt x="437" y="454"/>
                      </a:lnTo>
                      <a:lnTo>
                        <a:pt x="444" y="453"/>
                      </a:lnTo>
                      <a:lnTo>
                        <a:pt x="449" y="456"/>
                      </a:lnTo>
                      <a:lnTo>
                        <a:pt x="454" y="451"/>
                      </a:lnTo>
                      <a:lnTo>
                        <a:pt x="453" y="443"/>
                      </a:lnTo>
                      <a:lnTo>
                        <a:pt x="455" y="441"/>
                      </a:lnTo>
                      <a:lnTo>
                        <a:pt x="468" y="449"/>
                      </a:lnTo>
                      <a:lnTo>
                        <a:pt x="474" y="447"/>
                      </a:lnTo>
                      <a:lnTo>
                        <a:pt x="479" y="453"/>
                      </a:lnTo>
                      <a:lnTo>
                        <a:pt x="481" y="496"/>
                      </a:lnTo>
                      <a:lnTo>
                        <a:pt x="474" y="500"/>
                      </a:lnTo>
                      <a:lnTo>
                        <a:pt x="468" y="519"/>
                      </a:lnTo>
                      <a:lnTo>
                        <a:pt x="461" y="522"/>
                      </a:lnTo>
                      <a:lnTo>
                        <a:pt x="449" y="514"/>
                      </a:lnTo>
                      <a:lnTo>
                        <a:pt x="441" y="515"/>
                      </a:lnTo>
                      <a:lnTo>
                        <a:pt x="438" y="519"/>
                      </a:lnTo>
                      <a:lnTo>
                        <a:pt x="432" y="524"/>
                      </a:lnTo>
                      <a:lnTo>
                        <a:pt x="421" y="530"/>
                      </a:lnTo>
                      <a:lnTo>
                        <a:pt x="398" y="556"/>
                      </a:lnTo>
                      <a:lnTo>
                        <a:pt x="387" y="564"/>
                      </a:lnTo>
                      <a:lnTo>
                        <a:pt x="394" y="580"/>
                      </a:lnTo>
                      <a:lnTo>
                        <a:pt x="401" y="590"/>
                      </a:lnTo>
                      <a:lnTo>
                        <a:pt x="404" y="599"/>
                      </a:lnTo>
                      <a:lnTo>
                        <a:pt x="422" y="604"/>
                      </a:lnTo>
                      <a:lnTo>
                        <a:pt x="428" y="623"/>
                      </a:lnTo>
                      <a:lnTo>
                        <a:pt x="425" y="630"/>
                      </a:lnTo>
                      <a:lnTo>
                        <a:pt x="435" y="635"/>
                      </a:lnTo>
                      <a:lnTo>
                        <a:pt x="429" y="657"/>
                      </a:lnTo>
                      <a:lnTo>
                        <a:pt x="430" y="660"/>
                      </a:lnTo>
                      <a:lnTo>
                        <a:pt x="438" y="664"/>
                      </a:lnTo>
                      <a:lnTo>
                        <a:pt x="439" y="667"/>
                      </a:lnTo>
                      <a:lnTo>
                        <a:pt x="453" y="683"/>
                      </a:lnTo>
                      <a:lnTo>
                        <a:pt x="467" y="692"/>
                      </a:lnTo>
                      <a:lnTo>
                        <a:pt x="470" y="691"/>
                      </a:lnTo>
                      <a:lnTo>
                        <a:pt x="475" y="692"/>
                      </a:lnTo>
                      <a:lnTo>
                        <a:pt x="481" y="699"/>
                      </a:lnTo>
                      <a:lnTo>
                        <a:pt x="482" y="702"/>
                      </a:lnTo>
                      <a:lnTo>
                        <a:pt x="471" y="701"/>
                      </a:lnTo>
                      <a:lnTo>
                        <a:pt x="468" y="709"/>
                      </a:lnTo>
                      <a:lnTo>
                        <a:pt x="473" y="712"/>
                      </a:lnTo>
                      <a:lnTo>
                        <a:pt x="494" y="722"/>
                      </a:lnTo>
                      <a:lnTo>
                        <a:pt x="492" y="729"/>
                      </a:lnTo>
                      <a:lnTo>
                        <a:pt x="514" y="734"/>
                      </a:lnTo>
                      <a:lnTo>
                        <a:pt x="518" y="733"/>
                      </a:lnTo>
                      <a:lnTo>
                        <a:pt x="527" y="738"/>
                      </a:lnTo>
                      <a:lnTo>
                        <a:pt x="526" y="743"/>
                      </a:lnTo>
                      <a:lnTo>
                        <a:pt x="521" y="750"/>
                      </a:lnTo>
                      <a:lnTo>
                        <a:pt x="508" y="753"/>
                      </a:lnTo>
                      <a:lnTo>
                        <a:pt x="502" y="753"/>
                      </a:lnTo>
                      <a:lnTo>
                        <a:pt x="501" y="754"/>
                      </a:lnTo>
                      <a:lnTo>
                        <a:pt x="479" y="751"/>
                      </a:lnTo>
                      <a:lnTo>
                        <a:pt x="468" y="744"/>
                      </a:lnTo>
                      <a:lnTo>
                        <a:pt x="448" y="754"/>
                      </a:lnTo>
                      <a:lnTo>
                        <a:pt x="441" y="761"/>
                      </a:lnTo>
                      <a:lnTo>
                        <a:pt x="439" y="773"/>
                      </a:lnTo>
                      <a:lnTo>
                        <a:pt x="440" y="787"/>
                      </a:lnTo>
                      <a:lnTo>
                        <a:pt x="450" y="790"/>
                      </a:lnTo>
                      <a:lnTo>
                        <a:pt x="449" y="801"/>
                      </a:lnTo>
                      <a:lnTo>
                        <a:pt x="444" y="805"/>
                      </a:lnTo>
                      <a:lnTo>
                        <a:pt x="441" y="810"/>
                      </a:lnTo>
                      <a:lnTo>
                        <a:pt x="441" y="815"/>
                      </a:lnTo>
                      <a:lnTo>
                        <a:pt x="447" y="830"/>
                      </a:lnTo>
                      <a:lnTo>
                        <a:pt x="446" y="836"/>
                      </a:lnTo>
                      <a:lnTo>
                        <a:pt x="447" y="842"/>
                      </a:lnTo>
                      <a:lnTo>
                        <a:pt x="449" y="846"/>
                      </a:lnTo>
                      <a:lnTo>
                        <a:pt x="446" y="857"/>
                      </a:lnTo>
                      <a:lnTo>
                        <a:pt x="441" y="860"/>
                      </a:lnTo>
                      <a:lnTo>
                        <a:pt x="440" y="858"/>
                      </a:lnTo>
                      <a:lnTo>
                        <a:pt x="438" y="855"/>
                      </a:lnTo>
                      <a:lnTo>
                        <a:pt x="435" y="853"/>
                      </a:lnTo>
                      <a:lnTo>
                        <a:pt x="432" y="850"/>
                      </a:lnTo>
                      <a:lnTo>
                        <a:pt x="427" y="853"/>
                      </a:lnTo>
                      <a:lnTo>
                        <a:pt x="423" y="858"/>
                      </a:lnTo>
                      <a:lnTo>
                        <a:pt x="414" y="856"/>
                      </a:lnTo>
                      <a:lnTo>
                        <a:pt x="402" y="848"/>
                      </a:lnTo>
                      <a:lnTo>
                        <a:pt x="387" y="827"/>
                      </a:lnTo>
                      <a:lnTo>
                        <a:pt x="377" y="813"/>
                      </a:lnTo>
                      <a:lnTo>
                        <a:pt x="374" y="813"/>
                      </a:lnTo>
                      <a:lnTo>
                        <a:pt x="371" y="815"/>
                      </a:lnTo>
                      <a:lnTo>
                        <a:pt x="355" y="816"/>
                      </a:lnTo>
                      <a:lnTo>
                        <a:pt x="351" y="818"/>
                      </a:lnTo>
                      <a:lnTo>
                        <a:pt x="346" y="822"/>
                      </a:lnTo>
                      <a:lnTo>
                        <a:pt x="340" y="820"/>
                      </a:lnTo>
                      <a:lnTo>
                        <a:pt x="336" y="819"/>
                      </a:lnTo>
                      <a:lnTo>
                        <a:pt x="332" y="816"/>
                      </a:lnTo>
                      <a:lnTo>
                        <a:pt x="331" y="811"/>
                      </a:lnTo>
                      <a:lnTo>
                        <a:pt x="332" y="805"/>
                      </a:lnTo>
                      <a:lnTo>
                        <a:pt x="330" y="803"/>
                      </a:lnTo>
                      <a:lnTo>
                        <a:pt x="330" y="799"/>
                      </a:lnTo>
                      <a:lnTo>
                        <a:pt x="328" y="798"/>
                      </a:lnTo>
                      <a:lnTo>
                        <a:pt x="323" y="800"/>
                      </a:lnTo>
                      <a:lnTo>
                        <a:pt x="318" y="802"/>
                      </a:lnTo>
                      <a:lnTo>
                        <a:pt x="316" y="802"/>
                      </a:lnTo>
                      <a:lnTo>
                        <a:pt x="315" y="800"/>
                      </a:lnTo>
                      <a:lnTo>
                        <a:pt x="312" y="793"/>
                      </a:lnTo>
                      <a:lnTo>
                        <a:pt x="311" y="790"/>
                      </a:lnTo>
                      <a:lnTo>
                        <a:pt x="303" y="785"/>
                      </a:lnTo>
                      <a:lnTo>
                        <a:pt x="294" y="785"/>
                      </a:lnTo>
                      <a:lnTo>
                        <a:pt x="279" y="777"/>
                      </a:lnTo>
                      <a:lnTo>
                        <a:pt x="272" y="778"/>
                      </a:lnTo>
                      <a:lnTo>
                        <a:pt x="266" y="776"/>
                      </a:lnTo>
                      <a:lnTo>
                        <a:pt x="257" y="774"/>
                      </a:lnTo>
                      <a:lnTo>
                        <a:pt x="247" y="771"/>
                      </a:lnTo>
                      <a:lnTo>
                        <a:pt x="225" y="767"/>
                      </a:lnTo>
                      <a:lnTo>
                        <a:pt x="186" y="772"/>
                      </a:lnTo>
                      <a:lnTo>
                        <a:pt x="177" y="774"/>
                      </a:lnTo>
                      <a:lnTo>
                        <a:pt x="171" y="777"/>
                      </a:lnTo>
                      <a:lnTo>
                        <a:pt x="165" y="791"/>
                      </a:lnTo>
                      <a:lnTo>
                        <a:pt x="165" y="796"/>
                      </a:lnTo>
                      <a:lnTo>
                        <a:pt x="161" y="808"/>
                      </a:lnTo>
                      <a:lnTo>
                        <a:pt x="154" y="822"/>
                      </a:lnTo>
                      <a:lnTo>
                        <a:pt x="147" y="833"/>
                      </a:lnTo>
                      <a:lnTo>
                        <a:pt x="143" y="827"/>
                      </a:lnTo>
                      <a:lnTo>
                        <a:pt x="137" y="826"/>
                      </a:lnTo>
                      <a:lnTo>
                        <a:pt x="126" y="821"/>
                      </a:lnTo>
                      <a:lnTo>
                        <a:pt x="116" y="823"/>
                      </a:lnTo>
                      <a:lnTo>
                        <a:pt x="98" y="824"/>
                      </a:lnTo>
                      <a:lnTo>
                        <a:pt x="94" y="824"/>
                      </a:lnTo>
                      <a:lnTo>
                        <a:pt x="92" y="821"/>
                      </a:lnTo>
                      <a:lnTo>
                        <a:pt x="83" y="811"/>
                      </a:lnTo>
                      <a:lnTo>
                        <a:pt x="76" y="793"/>
                      </a:lnTo>
                      <a:lnTo>
                        <a:pt x="72" y="788"/>
                      </a:lnTo>
                      <a:lnTo>
                        <a:pt x="68" y="779"/>
                      </a:lnTo>
                      <a:lnTo>
                        <a:pt x="61" y="774"/>
                      </a:lnTo>
                      <a:lnTo>
                        <a:pt x="55" y="764"/>
                      </a:lnTo>
                      <a:lnTo>
                        <a:pt x="50" y="759"/>
                      </a:lnTo>
                      <a:lnTo>
                        <a:pt x="48" y="755"/>
                      </a:lnTo>
                      <a:lnTo>
                        <a:pt x="48" y="749"/>
                      </a:lnTo>
                      <a:lnTo>
                        <a:pt x="50" y="743"/>
                      </a:lnTo>
                      <a:lnTo>
                        <a:pt x="55" y="738"/>
                      </a:lnTo>
                      <a:lnTo>
                        <a:pt x="63" y="738"/>
                      </a:lnTo>
                      <a:lnTo>
                        <a:pt x="66" y="737"/>
                      </a:lnTo>
                      <a:lnTo>
                        <a:pt x="66" y="732"/>
                      </a:lnTo>
                      <a:lnTo>
                        <a:pt x="58" y="716"/>
                      </a:lnTo>
                      <a:lnTo>
                        <a:pt x="55" y="715"/>
                      </a:lnTo>
                      <a:lnTo>
                        <a:pt x="54" y="712"/>
                      </a:lnTo>
                      <a:lnTo>
                        <a:pt x="54" y="707"/>
                      </a:lnTo>
                      <a:lnTo>
                        <a:pt x="65" y="682"/>
                      </a:lnTo>
                      <a:lnTo>
                        <a:pt x="70" y="674"/>
                      </a:lnTo>
                      <a:lnTo>
                        <a:pt x="76" y="664"/>
                      </a:lnTo>
                      <a:lnTo>
                        <a:pt x="73" y="654"/>
                      </a:lnTo>
                      <a:lnTo>
                        <a:pt x="73" y="643"/>
                      </a:lnTo>
                      <a:lnTo>
                        <a:pt x="72" y="620"/>
                      </a:lnTo>
                      <a:lnTo>
                        <a:pt x="82" y="594"/>
                      </a:lnTo>
                      <a:lnTo>
                        <a:pt x="83" y="582"/>
                      </a:lnTo>
                      <a:lnTo>
                        <a:pt x="61" y="550"/>
                      </a:lnTo>
                      <a:lnTo>
                        <a:pt x="53" y="537"/>
                      </a:lnTo>
                      <a:lnTo>
                        <a:pt x="41" y="527"/>
                      </a:lnTo>
                      <a:lnTo>
                        <a:pt x="37" y="506"/>
                      </a:lnTo>
                      <a:lnTo>
                        <a:pt x="6" y="376"/>
                      </a:lnTo>
                      <a:lnTo>
                        <a:pt x="0" y="340"/>
                      </a:lnTo>
                      <a:lnTo>
                        <a:pt x="118" y="144"/>
                      </a:lnTo>
                      <a:lnTo>
                        <a:pt x="126" y="129"/>
                      </a:lnTo>
                      <a:lnTo>
                        <a:pt x="155" y="100"/>
                      </a:lnTo>
                      <a:lnTo>
                        <a:pt x="174" y="44"/>
                      </a:lnTo>
                      <a:lnTo>
                        <a:pt x="197" y="20"/>
                      </a:lnTo>
                      <a:lnTo>
                        <a:pt x="206" y="20"/>
                      </a:lnTo>
                      <a:lnTo>
                        <a:pt x="236" y="0"/>
                      </a:lnTo>
                      <a:lnTo>
                        <a:pt x="274" y="16"/>
                      </a:lnTo>
                      <a:lnTo>
                        <a:pt x="275" y="13"/>
                      </a:lnTo>
                      <a:lnTo>
                        <a:pt x="283" y="14"/>
                      </a:lnTo>
                      <a:lnTo>
                        <a:pt x="284" y="11"/>
                      </a:lnTo>
                      <a:lnTo>
                        <a:pt x="315" y="17"/>
                      </a:lnTo>
                      <a:lnTo>
                        <a:pt x="346" y="17"/>
                      </a:lnTo>
                      <a:lnTo>
                        <a:pt x="346" y="21"/>
                      </a:lnTo>
                      <a:lnTo>
                        <a:pt x="360" y="22"/>
                      </a:lnTo>
                      <a:lnTo>
                        <a:pt x="377" y="43"/>
                      </a:lnTo>
                      <a:lnTo>
                        <a:pt x="383" y="43"/>
                      </a:lnTo>
                      <a:lnTo>
                        <a:pt x="386" y="60"/>
                      </a:lnTo>
                      <a:lnTo>
                        <a:pt x="396" y="60"/>
                      </a:lnTo>
                      <a:lnTo>
                        <a:pt x="401" y="67"/>
                      </a:lnTo>
                      <a:lnTo>
                        <a:pt x="412" y="69"/>
                      </a:lnTo>
                      <a:lnTo>
                        <a:pt x="418" y="83"/>
                      </a:lnTo>
                      <a:lnTo>
                        <a:pt x="449" y="105"/>
                      </a:lnTo>
                      <a:lnTo>
                        <a:pt x="452" y="116"/>
                      </a:lnTo>
                      <a:lnTo>
                        <a:pt x="466" y="130"/>
                      </a:lnTo>
                      <a:lnTo>
                        <a:pt x="475" y="161"/>
                      </a:lnTo>
                      <a:lnTo>
                        <a:pt x="513" y="224"/>
                      </a:lnTo>
                      <a:lnTo>
                        <a:pt x="510" y="227"/>
                      </a:lnTo>
                      <a:lnTo>
                        <a:pt x="523" y="264"/>
                      </a:lnTo>
                      <a:lnTo>
                        <a:pt x="530" y="272"/>
                      </a:lnTo>
                      <a:lnTo>
                        <a:pt x="560" y="304"/>
                      </a:lnTo>
                      <a:lnTo>
                        <a:pt x="579" y="329"/>
                      </a:lnTo>
                    </a:path>
                  </a:pathLst>
                </a:custGeom>
                <a:blipFill dpi="0" rotWithShape="1">
                  <a:blip r:embed="rId21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10" name="Freeform 143" descr="nuevoleon">
                  <a:extLst>
                    <a:ext uri="{FF2B5EF4-FFF2-40B4-BE49-F238E27FC236}">
                      <a16:creationId xmlns:a16="http://schemas.microsoft.com/office/drawing/2014/main" id="{DCDF7062-71FE-9041-B1DB-EDAAD851F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1" y="1249"/>
                  <a:ext cx="537" cy="1095"/>
                </a:xfrm>
                <a:custGeom>
                  <a:avLst/>
                  <a:gdLst>
                    <a:gd name="T0" fmla="*/ 671 w 398"/>
                    <a:gd name="T1" fmla="*/ 5600 h 754"/>
                    <a:gd name="T2" fmla="*/ 1100 w 398"/>
                    <a:gd name="T3" fmla="*/ 5545 h 754"/>
                    <a:gd name="T4" fmla="*/ 1359 w 398"/>
                    <a:gd name="T5" fmla="*/ 3554 h 754"/>
                    <a:gd name="T6" fmla="*/ 978 w 398"/>
                    <a:gd name="T7" fmla="*/ 3284 h 754"/>
                    <a:gd name="T8" fmla="*/ 730 w 398"/>
                    <a:gd name="T9" fmla="*/ 3590 h 754"/>
                    <a:gd name="T10" fmla="*/ 1021 w 398"/>
                    <a:gd name="T11" fmla="*/ 2234 h 754"/>
                    <a:gd name="T12" fmla="*/ 1750 w 398"/>
                    <a:gd name="T13" fmla="*/ 1326 h 754"/>
                    <a:gd name="T14" fmla="*/ 2560 w 398"/>
                    <a:gd name="T15" fmla="*/ 710 h 754"/>
                    <a:gd name="T16" fmla="*/ 2743 w 398"/>
                    <a:gd name="T17" fmla="*/ 1227 h 754"/>
                    <a:gd name="T18" fmla="*/ 3186 w 398"/>
                    <a:gd name="T19" fmla="*/ 3189 h 754"/>
                    <a:gd name="T20" fmla="*/ 3215 w 398"/>
                    <a:gd name="T21" fmla="*/ 3711 h 754"/>
                    <a:gd name="T22" fmla="*/ 3339 w 398"/>
                    <a:gd name="T23" fmla="*/ 4395 h 754"/>
                    <a:gd name="T24" fmla="*/ 3264 w 398"/>
                    <a:gd name="T25" fmla="*/ 5330 h 754"/>
                    <a:gd name="T26" fmla="*/ 3721 w 398"/>
                    <a:gd name="T27" fmla="*/ 5959 h 754"/>
                    <a:gd name="T28" fmla="*/ 3957 w 398"/>
                    <a:gd name="T29" fmla="*/ 6987 h 754"/>
                    <a:gd name="T30" fmla="*/ 4270 w 398"/>
                    <a:gd name="T31" fmla="*/ 7565 h 754"/>
                    <a:gd name="T32" fmla="*/ 4837 w 398"/>
                    <a:gd name="T33" fmla="*/ 8500 h 754"/>
                    <a:gd name="T34" fmla="*/ 5097 w 398"/>
                    <a:gd name="T35" fmla="*/ 8273 h 754"/>
                    <a:gd name="T36" fmla="*/ 5506 w 398"/>
                    <a:gd name="T37" fmla="*/ 8711 h 754"/>
                    <a:gd name="T38" fmla="*/ 5889 w 398"/>
                    <a:gd name="T39" fmla="*/ 10844 h 754"/>
                    <a:gd name="T40" fmla="*/ 4784 w 398"/>
                    <a:gd name="T41" fmla="*/ 12778 h 754"/>
                    <a:gd name="T42" fmla="*/ 4430 w 398"/>
                    <a:gd name="T43" fmla="*/ 12900 h 754"/>
                    <a:gd name="T44" fmla="*/ 4316 w 398"/>
                    <a:gd name="T45" fmla="*/ 13593 h 754"/>
                    <a:gd name="T46" fmla="*/ 4285 w 398"/>
                    <a:gd name="T47" fmla="*/ 14141 h 754"/>
                    <a:gd name="T48" fmla="*/ 3779 w 398"/>
                    <a:gd name="T49" fmla="*/ 14540 h 754"/>
                    <a:gd name="T50" fmla="*/ 3538 w 398"/>
                    <a:gd name="T51" fmla="*/ 14938 h 754"/>
                    <a:gd name="T52" fmla="*/ 3199 w 398"/>
                    <a:gd name="T53" fmla="*/ 15124 h 754"/>
                    <a:gd name="T54" fmla="*/ 3426 w 398"/>
                    <a:gd name="T55" fmla="*/ 15873 h 754"/>
                    <a:gd name="T56" fmla="*/ 3362 w 398"/>
                    <a:gd name="T57" fmla="*/ 17235 h 754"/>
                    <a:gd name="T58" fmla="*/ 3638 w 398"/>
                    <a:gd name="T59" fmla="*/ 17927 h 754"/>
                    <a:gd name="T60" fmla="*/ 3701 w 398"/>
                    <a:gd name="T61" fmla="*/ 18226 h 754"/>
                    <a:gd name="T62" fmla="*/ 3294 w 398"/>
                    <a:gd name="T63" fmla="*/ 19064 h 754"/>
                    <a:gd name="T64" fmla="*/ 2933 w 398"/>
                    <a:gd name="T65" fmla="*/ 18984 h 754"/>
                    <a:gd name="T66" fmla="*/ 2712 w 398"/>
                    <a:gd name="T67" fmla="*/ 19639 h 754"/>
                    <a:gd name="T68" fmla="*/ 2421 w 398"/>
                    <a:gd name="T69" fmla="*/ 20696 h 754"/>
                    <a:gd name="T70" fmla="*/ 2383 w 398"/>
                    <a:gd name="T71" fmla="*/ 21297 h 754"/>
                    <a:gd name="T72" fmla="*/ 1897 w 398"/>
                    <a:gd name="T73" fmla="*/ 21653 h 754"/>
                    <a:gd name="T74" fmla="*/ 1449 w 398"/>
                    <a:gd name="T75" fmla="*/ 18766 h 754"/>
                    <a:gd name="T76" fmla="*/ 1174 w 398"/>
                    <a:gd name="T77" fmla="*/ 17140 h 754"/>
                    <a:gd name="T78" fmla="*/ 919 w 398"/>
                    <a:gd name="T79" fmla="*/ 15542 h 754"/>
                    <a:gd name="T80" fmla="*/ 885 w 398"/>
                    <a:gd name="T81" fmla="*/ 14736 h 754"/>
                    <a:gd name="T82" fmla="*/ 796 w 398"/>
                    <a:gd name="T83" fmla="*/ 13828 h 754"/>
                    <a:gd name="T84" fmla="*/ 791 w 398"/>
                    <a:gd name="T85" fmla="*/ 13166 h 754"/>
                    <a:gd name="T86" fmla="*/ 1194 w 398"/>
                    <a:gd name="T87" fmla="*/ 11930 h 754"/>
                    <a:gd name="T88" fmla="*/ 1793 w 398"/>
                    <a:gd name="T89" fmla="*/ 12196 h 754"/>
                    <a:gd name="T90" fmla="*/ 1943 w 398"/>
                    <a:gd name="T91" fmla="*/ 11599 h 754"/>
                    <a:gd name="T92" fmla="*/ 1280 w 398"/>
                    <a:gd name="T93" fmla="*/ 10996 h 754"/>
                    <a:gd name="T94" fmla="*/ 1395 w 398"/>
                    <a:gd name="T95" fmla="*/ 10625 h 754"/>
                    <a:gd name="T96" fmla="*/ 978 w 398"/>
                    <a:gd name="T97" fmla="*/ 10160 h 754"/>
                    <a:gd name="T98" fmla="*/ 626 w 398"/>
                    <a:gd name="T99" fmla="*/ 9415 h 754"/>
                    <a:gd name="T100" fmla="*/ 513 w 398"/>
                    <a:gd name="T101" fmla="*/ 7887 h 754"/>
                    <a:gd name="T102" fmla="*/ 0 w 398"/>
                    <a:gd name="T103" fmla="*/ 6744 h 75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98"/>
                    <a:gd name="T157" fmla="*/ 0 h 754"/>
                    <a:gd name="T158" fmla="*/ 398 w 398"/>
                    <a:gd name="T159" fmla="*/ 754 h 75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98" h="754">
                      <a:moveTo>
                        <a:pt x="0" y="235"/>
                      </a:moveTo>
                      <a:lnTo>
                        <a:pt x="11" y="227"/>
                      </a:lnTo>
                      <a:lnTo>
                        <a:pt x="34" y="201"/>
                      </a:lnTo>
                      <a:lnTo>
                        <a:pt x="45" y="195"/>
                      </a:lnTo>
                      <a:lnTo>
                        <a:pt x="51" y="190"/>
                      </a:lnTo>
                      <a:lnTo>
                        <a:pt x="54" y="186"/>
                      </a:lnTo>
                      <a:lnTo>
                        <a:pt x="62" y="185"/>
                      </a:lnTo>
                      <a:lnTo>
                        <a:pt x="74" y="193"/>
                      </a:lnTo>
                      <a:lnTo>
                        <a:pt x="81" y="190"/>
                      </a:lnTo>
                      <a:lnTo>
                        <a:pt x="87" y="171"/>
                      </a:lnTo>
                      <a:lnTo>
                        <a:pt x="94" y="167"/>
                      </a:lnTo>
                      <a:lnTo>
                        <a:pt x="92" y="124"/>
                      </a:lnTo>
                      <a:lnTo>
                        <a:pt x="87" y="118"/>
                      </a:lnTo>
                      <a:lnTo>
                        <a:pt x="81" y="120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7" y="122"/>
                      </a:lnTo>
                      <a:lnTo>
                        <a:pt x="62" y="127"/>
                      </a:lnTo>
                      <a:lnTo>
                        <a:pt x="57" y="124"/>
                      </a:lnTo>
                      <a:lnTo>
                        <a:pt x="50" y="125"/>
                      </a:lnTo>
                      <a:lnTo>
                        <a:pt x="48" y="102"/>
                      </a:lnTo>
                      <a:lnTo>
                        <a:pt x="49" y="96"/>
                      </a:lnTo>
                      <a:lnTo>
                        <a:pt x="61" y="91"/>
                      </a:lnTo>
                      <a:lnTo>
                        <a:pt x="69" y="78"/>
                      </a:lnTo>
                      <a:lnTo>
                        <a:pt x="74" y="74"/>
                      </a:lnTo>
                      <a:lnTo>
                        <a:pt x="93" y="73"/>
                      </a:lnTo>
                      <a:lnTo>
                        <a:pt x="115" y="65"/>
                      </a:lnTo>
                      <a:lnTo>
                        <a:pt x="118" y="46"/>
                      </a:lnTo>
                      <a:lnTo>
                        <a:pt x="126" y="15"/>
                      </a:lnTo>
                      <a:lnTo>
                        <a:pt x="149" y="6"/>
                      </a:lnTo>
                      <a:lnTo>
                        <a:pt x="158" y="16"/>
                      </a:lnTo>
                      <a:lnTo>
                        <a:pt x="173" y="25"/>
                      </a:lnTo>
                      <a:lnTo>
                        <a:pt x="179" y="12"/>
                      </a:lnTo>
                      <a:lnTo>
                        <a:pt x="192" y="0"/>
                      </a:lnTo>
                      <a:lnTo>
                        <a:pt x="205" y="19"/>
                      </a:lnTo>
                      <a:lnTo>
                        <a:pt x="185" y="43"/>
                      </a:lnTo>
                      <a:lnTo>
                        <a:pt x="191" y="56"/>
                      </a:lnTo>
                      <a:lnTo>
                        <a:pt x="204" y="64"/>
                      </a:lnTo>
                      <a:lnTo>
                        <a:pt x="207" y="91"/>
                      </a:lnTo>
                      <a:lnTo>
                        <a:pt x="215" y="111"/>
                      </a:lnTo>
                      <a:lnTo>
                        <a:pt x="218" y="114"/>
                      </a:lnTo>
                      <a:lnTo>
                        <a:pt x="217" y="116"/>
                      </a:lnTo>
                      <a:lnTo>
                        <a:pt x="219" y="118"/>
                      </a:lnTo>
                      <a:lnTo>
                        <a:pt x="217" y="129"/>
                      </a:lnTo>
                      <a:lnTo>
                        <a:pt x="210" y="136"/>
                      </a:lnTo>
                      <a:lnTo>
                        <a:pt x="209" y="144"/>
                      </a:lnTo>
                      <a:lnTo>
                        <a:pt x="222" y="149"/>
                      </a:lnTo>
                      <a:lnTo>
                        <a:pt x="225" y="153"/>
                      </a:lnTo>
                      <a:lnTo>
                        <a:pt x="228" y="155"/>
                      </a:lnTo>
                      <a:lnTo>
                        <a:pt x="228" y="159"/>
                      </a:lnTo>
                      <a:lnTo>
                        <a:pt x="222" y="167"/>
                      </a:lnTo>
                      <a:lnTo>
                        <a:pt x="220" y="185"/>
                      </a:lnTo>
                      <a:lnTo>
                        <a:pt x="224" y="187"/>
                      </a:lnTo>
                      <a:lnTo>
                        <a:pt x="233" y="187"/>
                      </a:lnTo>
                      <a:lnTo>
                        <a:pt x="254" y="194"/>
                      </a:lnTo>
                      <a:lnTo>
                        <a:pt x="251" y="207"/>
                      </a:lnTo>
                      <a:lnTo>
                        <a:pt x="258" y="212"/>
                      </a:lnTo>
                      <a:lnTo>
                        <a:pt x="257" y="229"/>
                      </a:lnTo>
                      <a:lnTo>
                        <a:pt x="259" y="242"/>
                      </a:lnTo>
                      <a:lnTo>
                        <a:pt x="267" y="243"/>
                      </a:lnTo>
                      <a:lnTo>
                        <a:pt x="271" y="247"/>
                      </a:lnTo>
                      <a:lnTo>
                        <a:pt x="274" y="249"/>
                      </a:lnTo>
                      <a:lnTo>
                        <a:pt x="284" y="261"/>
                      </a:lnTo>
                      <a:lnTo>
                        <a:pt x="288" y="263"/>
                      </a:lnTo>
                      <a:lnTo>
                        <a:pt x="293" y="283"/>
                      </a:lnTo>
                      <a:lnTo>
                        <a:pt x="306" y="281"/>
                      </a:lnTo>
                      <a:lnTo>
                        <a:pt x="317" y="282"/>
                      </a:lnTo>
                      <a:lnTo>
                        <a:pt x="326" y="296"/>
                      </a:lnTo>
                      <a:lnTo>
                        <a:pt x="329" y="298"/>
                      </a:lnTo>
                      <a:lnTo>
                        <a:pt x="335" y="294"/>
                      </a:lnTo>
                      <a:lnTo>
                        <a:pt x="336" y="291"/>
                      </a:lnTo>
                      <a:lnTo>
                        <a:pt x="344" y="288"/>
                      </a:lnTo>
                      <a:lnTo>
                        <a:pt x="348" y="288"/>
                      </a:lnTo>
                      <a:lnTo>
                        <a:pt x="362" y="289"/>
                      </a:lnTo>
                      <a:lnTo>
                        <a:pt x="371" y="292"/>
                      </a:lnTo>
                      <a:lnTo>
                        <a:pt x="372" y="303"/>
                      </a:lnTo>
                      <a:lnTo>
                        <a:pt x="373" y="353"/>
                      </a:lnTo>
                      <a:lnTo>
                        <a:pt x="375" y="363"/>
                      </a:lnTo>
                      <a:lnTo>
                        <a:pt x="375" y="377"/>
                      </a:lnTo>
                      <a:lnTo>
                        <a:pt x="397" y="377"/>
                      </a:lnTo>
                      <a:lnTo>
                        <a:pt x="397" y="388"/>
                      </a:lnTo>
                      <a:lnTo>
                        <a:pt x="364" y="414"/>
                      </a:lnTo>
                      <a:lnTo>
                        <a:pt x="326" y="445"/>
                      </a:lnTo>
                      <a:lnTo>
                        <a:pt x="323" y="445"/>
                      </a:lnTo>
                      <a:lnTo>
                        <a:pt x="315" y="451"/>
                      </a:lnTo>
                      <a:lnTo>
                        <a:pt x="309" y="448"/>
                      </a:lnTo>
                      <a:lnTo>
                        <a:pt x="302" y="448"/>
                      </a:lnTo>
                      <a:lnTo>
                        <a:pt x="299" y="449"/>
                      </a:lnTo>
                      <a:lnTo>
                        <a:pt x="298" y="455"/>
                      </a:lnTo>
                      <a:lnTo>
                        <a:pt x="291" y="460"/>
                      </a:lnTo>
                      <a:lnTo>
                        <a:pt x="290" y="467"/>
                      </a:lnTo>
                      <a:lnTo>
                        <a:pt x="291" y="473"/>
                      </a:lnTo>
                      <a:lnTo>
                        <a:pt x="289" y="478"/>
                      </a:lnTo>
                      <a:lnTo>
                        <a:pt x="290" y="487"/>
                      </a:lnTo>
                      <a:lnTo>
                        <a:pt x="291" y="489"/>
                      </a:lnTo>
                      <a:lnTo>
                        <a:pt x="289" y="492"/>
                      </a:lnTo>
                      <a:lnTo>
                        <a:pt x="280" y="492"/>
                      </a:lnTo>
                      <a:lnTo>
                        <a:pt x="270" y="494"/>
                      </a:lnTo>
                      <a:lnTo>
                        <a:pt x="264" y="498"/>
                      </a:lnTo>
                      <a:lnTo>
                        <a:pt x="256" y="506"/>
                      </a:lnTo>
                      <a:lnTo>
                        <a:pt x="248" y="507"/>
                      </a:lnTo>
                      <a:lnTo>
                        <a:pt x="245" y="510"/>
                      </a:lnTo>
                      <a:lnTo>
                        <a:pt x="244" y="516"/>
                      </a:lnTo>
                      <a:lnTo>
                        <a:pt x="239" y="520"/>
                      </a:lnTo>
                      <a:lnTo>
                        <a:pt x="234" y="522"/>
                      </a:lnTo>
                      <a:lnTo>
                        <a:pt x="234" y="520"/>
                      </a:lnTo>
                      <a:lnTo>
                        <a:pt x="228" y="520"/>
                      </a:lnTo>
                      <a:lnTo>
                        <a:pt x="216" y="526"/>
                      </a:lnTo>
                      <a:lnTo>
                        <a:pt x="214" y="535"/>
                      </a:lnTo>
                      <a:lnTo>
                        <a:pt x="216" y="536"/>
                      </a:lnTo>
                      <a:lnTo>
                        <a:pt x="228" y="538"/>
                      </a:lnTo>
                      <a:lnTo>
                        <a:pt x="231" y="552"/>
                      </a:lnTo>
                      <a:lnTo>
                        <a:pt x="236" y="561"/>
                      </a:lnTo>
                      <a:lnTo>
                        <a:pt x="232" y="569"/>
                      </a:lnTo>
                      <a:lnTo>
                        <a:pt x="226" y="583"/>
                      </a:lnTo>
                      <a:lnTo>
                        <a:pt x="227" y="600"/>
                      </a:lnTo>
                      <a:lnTo>
                        <a:pt x="229" y="612"/>
                      </a:lnTo>
                      <a:lnTo>
                        <a:pt x="233" y="613"/>
                      </a:lnTo>
                      <a:lnTo>
                        <a:pt x="235" y="615"/>
                      </a:lnTo>
                      <a:lnTo>
                        <a:pt x="245" y="624"/>
                      </a:lnTo>
                      <a:lnTo>
                        <a:pt x="249" y="629"/>
                      </a:lnTo>
                      <a:lnTo>
                        <a:pt x="252" y="630"/>
                      </a:lnTo>
                      <a:lnTo>
                        <a:pt x="254" y="632"/>
                      </a:lnTo>
                      <a:lnTo>
                        <a:pt x="250" y="634"/>
                      </a:lnTo>
                      <a:lnTo>
                        <a:pt x="248" y="653"/>
                      </a:lnTo>
                      <a:lnTo>
                        <a:pt x="232" y="654"/>
                      </a:lnTo>
                      <a:lnTo>
                        <a:pt x="226" y="663"/>
                      </a:lnTo>
                      <a:lnTo>
                        <a:pt x="222" y="663"/>
                      </a:lnTo>
                      <a:lnTo>
                        <a:pt x="210" y="659"/>
                      </a:lnTo>
                      <a:lnTo>
                        <a:pt x="207" y="659"/>
                      </a:lnTo>
                      <a:lnTo>
                        <a:pt x="204" y="660"/>
                      </a:lnTo>
                      <a:lnTo>
                        <a:pt x="198" y="661"/>
                      </a:lnTo>
                      <a:lnTo>
                        <a:pt x="197" y="660"/>
                      </a:lnTo>
                      <a:lnTo>
                        <a:pt x="192" y="663"/>
                      </a:lnTo>
                      <a:lnTo>
                        <a:pt x="190" y="665"/>
                      </a:lnTo>
                      <a:lnTo>
                        <a:pt x="183" y="683"/>
                      </a:lnTo>
                      <a:lnTo>
                        <a:pt x="182" y="721"/>
                      </a:lnTo>
                      <a:lnTo>
                        <a:pt x="179" y="724"/>
                      </a:lnTo>
                      <a:lnTo>
                        <a:pt x="176" y="725"/>
                      </a:lnTo>
                      <a:lnTo>
                        <a:pt x="164" y="720"/>
                      </a:lnTo>
                      <a:lnTo>
                        <a:pt x="158" y="723"/>
                      </a:lnTo>
                      <a:lnTo>
                        <a:pt x="155" y="728"/>
                      </a:lnTo>
                      <a:lnTo>
                        <a:pt x="159" y="732"/>
                      </a:lnTo>
                      <a:lnTo>
                        <a:pt x="161" y="741"/>
                      </a:lnTo>
                      <a:lnTo>
                        <a:pt x="154" y="749"/>
                      </a:lnTo>
                      <a:lnTo>
                        <a:pt x="154" y="746"/>
                      </a:lnTo>
                      <a:lnTo>
                        <a:pt x="128" y="745"/>
                      </a:lnTo>
                      <a:lnTo>
                        <a:pt x="128" y="753"/>
                      </a:lnTo>
                      <a:lnTo>
                        <a:pt x="103" y="752"/>
                      </a:lnTo>
                      <a:lnTo>
                        <a:pt x="99" y="742"/>
                      </a:lnTo>
                      <a:lnTo>
                        <a:pt x="100" y="663"/>
                      </a:lnTo>
                      <a:lnTo>
                        <a:pt x="98" y="653"/>
                      </a:lnTo>
                      <a:lnTo>
                        <a:pt x="90" y="638"/>
                      </a:lnTo>
                      <a:lnTo>
                        <a:pt x="82" y="627"/>
                      </a:lnTo>
                      <a:lnTo>
                        <a:pt x="79" y="618"/>
                      </a:lnTo>
                      <a:lnTo>
                        <a:pt x="79" y="596"/>
                      </a:lnTo>
                      <a:lnTo>
                        <a:pt x="81" y="586"/>
                      </a:lnTo>
                      <a:lnTo>
                        <a:pt x="79" y="571"/>
                      </a:lnTo>
                      <a:lnTo>
                        <a:pt x="77" y="565"/>
                      </a:lnTo>
                      <a:lnTo>
                        <a:pt x="62" y="541"/>
                      </a:lnTo>
                      <a:lnTo>
                        <a:pt x="54" y="531"/>
                      </a:lnTo>
                      <a:lnTo>
                        <a:pt x="59" y="528"/>
                      </a:lnTo>
                      <a:lnTo>
                        <a:pt x="62" y="517"/>
                      </a:lnTo>
                      <a:lnTo>
                        <a:pt x="60" y="513"/>
                      </a:lnTo>
                      <a:lnTo>
                        <a:pt x="59" y="507"/>
                      </a:lnTo>
                      <a:lnTo>
                        <a:pt x="60" y="501"/>
                      </a:lnTo>
                      <a:lnTo>
                        <a:pt x="54" y="486"/>
                      </a:lnTo>
                      <a:lnTo>
                        <a:pt x="54" y="481"/>
                      </a:lnTo>
                      <a:lnTo>
                        <a:pt x="57" y="476"/>
                      </a:lnTo>
                      <a:lnTo>
                        <a:pt x="62" y="472"/>
                      </a:lnTo>
                      <a:lnTo>
                        <a:pt x="63" y="461"/>
                      </a:lnTo>
                      <a:lnTo>
                        <a:pt x="53" y="458"/>
                      </a:lnTo>
                      <a:lnTo>
                        <a:pt x="52" y="444"/>
                      </a:lnTo>
                      <a:lnTo>
                        <a:pt x="54" y="432"/>
                      </a:lnTo>
                      <a:lnTo>
                        <a:pt x="61" y="425"/>
                      </a:lnTo>
                      <a:lnTo>
                        <a:pt x="81" y="415"/>
                      </a:lnTo>
                      <a:lnTo>
                        <a:pt x="92" y="422"/>
                      </a:lnTo>
                      <a:lnTo>
                        <a:pt x="114" y="425"/>
                      </a:lnTo>
                      <a:lnTo>
                        <a:pt x="115" y="424"/>
                      </a:lnTo>
                      <a:lnTo>
                        <a:pt x="121" y="424"/>
                      </a:lnTo>
                      <a:lnTo>
                        <a:pt x="134" y="421"/>
                      </a:lnTo>
                      <a:lnTo>
                        <a:pt x="139" y="414"/>
                      </a:lnTo>
                      <a:lnTo>
                        <a:pt x="140" y="409"/>
                      </a:lnTo>
                      <a:lnTo>
                        <a:pt x="131" y="404"/>
                      </a:lnTo>
                      <a:lnTo>
                        <a:pt x="127" y="405"/>
                      </a:lnTo>
                      <a:lnTo>
                        <a:pt x="105" y="400"/>
                      </a:lnTo>
                      <a:lnTo>
                        <a:pt x="107" y="393"/>
                      </a:lnTo>
                      <a:lnTo>
                        <a:pt x="86" y="383"/>
                      </a:lnTo>
                      <a:lnTo>
                        <a:pt x="81" y="380"/>
                      </a:lnTo>
                      <a:lnTo>
                        <a:pt x="84" y="372"/>
                      </a:lnTo>
                      <a:lnTo>
                        <a:pt x="95" y="373"/>
                      </a:lnTo>
                      <a:lnTo>
                        <a:pt x="94" y="370"/>
                      </a:lnTo>
                      <a:lnTo>
                        <a:pt x="88" y="363"/>
                      </a:lnTo>
                      <a:lnTo>
                        <a:pt x="83" y="362"/>
                      </a:lnTo>
                      <a:lnTo>
                        <a:pt x="80" y="363"/>
                      </a:lnTo>
                      <a:lnTo>
                        <a:pt x="66" y="354"/>
                      </a:lnTo>
                      <a:lnTo>
                        <a:pt x="52" y="338"/>
                      </a:lnTo>
                      <a:lnTo>
                        <a:pt x="51" y="335"/>
                      </a:lnTo>
                      <a:lnTo>
                        <a:pt x="43" y="331"/>
                      </a:lnTo>
                      <a:lnTo>
                        <a:pt x="42" y="328"/>
                      </a:lnTo>
                      <a:lnTo>
                        <a:pt x="48" y="306"/>
                      </a:lnTo>
                      <a:lnTo>
                        <a:pt x="38" y="301"/>
                      </a:lnTo>
                      <a:lnTo>
                        <a:pt x="41" y="294"/>
                      </a:lnTo>
                      <a:lnTo>
                        <a:pt x="35" y="275"/>
                      </a:lnTo>
                      <a:lnTo>
                        <a:pt x="17" y="270"/>
                      </a:lnTo>
                      <a:lnTo>
                        <a:pt x="14" y="261"/>
                      </a:lnTo>
                      <a:lnTo>
                        <a:pt x="7" y="251"/>
                      </a:lnTo>
                      <a:lnTo>
                        <a:pt x="0" y="235"/>
                      </a:lnTo>
                    </a:path>
                  </a:pathLst>
                </a:custGeom>
                <a:blipFill dpi="0" rotWithShape="1">
                  <a:blip r:embed="rId22" cstate="print"/>
                  <a:srcRect/>
                  <a:stretch>
                    <a:fillRect/>
                  </a:stretch>
                </a:blipFill>
                <a:ln w="3175" cap="rnd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11" name="Freeform 144" descr="tamaulipa 2">
                  <a:extLst>
                    <a:ext uri="{FF2B5EF4-FFF2-40B4-BE49-F238E27FC236}">
                      <a16:creationId xmlns:a16="http://schemas.microsoft.com/office/drawing/2014/main" id="{E02B752F-6DBD-8149-8840-2ACE921F8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" y="1280"/>
                  <a:ext cx="577" cy="1301"/>
                </a:xfrm>
                <a:custGeom>
                  <a:avLst/>
                  <a:gdLst>
                    <a:gd name="T0" fmla="*/ 6091 w 429"/>
                    <a:gd name="T1" fmla="*/ 9369 h 895"/>
                    <a:gd name="T2" fmla="*/ 5489 w 429"/>
                    <a:gd name="T3" fmla="*/ 12264 h 895"/>
                    <a:gd name="T4" fmla="*/ 5210 w 429"/>
                    <a:gd name="T5" fmla="*/ 13307 h 895"/>
                    <a:gd name="T6" fmla="*/ 5038 w 429"/>
                    <a:gd name="T7" fmla="*/ 14721 h 895"/>
                    <a:gd name="T8" fmla="*/ 5056 w 429"/>
                    <a:gd name="T9" fmla="*/ 15534 h 895"/>
                    <a:gd name="T10" fmla="*/ 5002 w 429"/>
                    <a:gd name="T11" fmla="*/ 17746 h 895"/>
                    <a:gd name="T12" fmla="*/ 5177 w 429"/>
                    <a:gd name="T13" fmla="*/ 21281 h 895"/>
                    <a:gd name="T14" fmla="*/ 5217 w 429"/>
                    <a:gd name="T15" fmla="*/ 21764 h 895"/>
                    <a:gd name="T16" fmla="*/ 5255 w 429"/>
                    <a:gd name="T17" fmla="*/ 22191 h 895"/>
                    <a:gd name="T18" fmla="*/ 5182 w 429"/>
                    <a:gd name="T19" fmla="*/ 22922 h 895"/>
                    <a:gd name="T20" fmla="*/ 5163 w 429"/>
                    <a:gd name="T21" fmla="*/ 23508 h 895"/>
                    <a:gd name="T22" fmla="*/ 5002 w 429"/>
                    <a:gd name="T23" fmla="*/ 23738 h 895"/>
                    <a:gd name="T24" fmla="*/ 4913 w 429"/>
                    <a:gd name="T25" fmla="*/ 24422 h 895"/>
                    <a:gd name="T26" fmla="*/ 5093 w 429"/>
                    <a:gd name="T27" fmla="*/ 24642 h 895"/>
                    <a:gd name="T28" fmla="*/ 5177 w 429"/>
                    <a:gd name="T29" fmla="*/ 25614 h 895"/>
                    <a:gd name="T30" fmla="*/ 5009 w 429"/>
                    <a:gd name="T31" fmla="*/ 25755 h 895"/>
                    <a:gd name="T32" fmla="*/ 4635 w 429"/>
                    <a:gd name="T33" fmla="*/ 24978 h 895"/>
                    <a:gd name="T34" fmla="*/ 4457 w 429"/>
                    <a:gd name="T35" fmla="*/ 24841 h 895"/>
                    <a:gd name="T36" fmla="*/ 4183 w 429"/>
                    <a:gd name="T37" fmla="*/ 25059 h 895"/>
                    <a:gd name="T38" fmla="*/ 3948 w 429"/>
                    <a:gd name="T39" fmla="*/ 25098 h 895"/>
                    <a:gd name="T40" fmla="*/ 3765 w 429"/>
                    <a:gd name="T41" fmla="*/ 25059 h 895"/>
                    <a:gd name="T42" fmla="*/ 2385 w 429"/>
                    <a:gd name="T43" fmla="*/ 25059 h 895"/>
                    <a:gd name="T44" fmla="*/ 1871 w 429"/>
                    <a:gd name="T45" fmla="*/ 24978 h 895"/>
                    <a:gd name="T46" fmla="*/ 1426 w 429"/>
                    <a:gd name="T47" fmla="*/ 23645 h 895"/>
                    <a:gd name="T48" fmla="*/ 1336 w 429"/>
                    <a:gd name="T49" fmla="*/ 24084 h 895"/>
                    <a:gd name="T50" fmla="*/ 211 w 429"/>
                    <a:gd name="T51" fmla="*/ 23040 h 895"/>
                    <a:gd name="T52" fmla="*/ 445 w 429"/>
                    <a:gd name="T53" fmla="*/ 21977 h 895"/>
                    <a:gd name="T54" fmla="*/ 73 w 429"/>
                    <a:gd name="T55" fmla="*/ 21473 h 895"/>
                    <a:gd name="T56" fmla="*/ 98 w 429"/>
                    <a:gd name="T57" fmla="*/ 20928 h 895"/>
                    <a:gd name="T58" fmla="*/ 136 w 429"/>
                    <a:gd name="T59" fmla="*/ 20314 h 895"/>
                    <a:gd name="T60" fmla="*/ 410 w 429"/>
                    <a:gd name="T61" fmla="*/ 19242 h 895"/>
                    <a:gd name="T62" fmla="*/ 628 w 429"/>
                    <a:gd name="T63" fmla="*/ 18595 h 895"/>
                    <a:gd name="T64" fmla="*/ 971 w 429"/>
                    <a:gd name="T65" fmla="*/ 18660 h 895"/>
                    <a:gd name="T66" fmla="*/ 1388 w 429"/>
                    <a:gd name="T67" fmla="*/ 17827 h 895"/>
                    <a:gd name="T68" fmla="*/ 1306 w 429"/>
                    <a:gd name="T69" fmla="*/ 17529 h 895"/>
                    <a:gd name="T70" fmla="*/ 1050 w 429"/>
                    <a:gd name="T71" fmla="*/ 16840 h 895"/>
                    <a:gd name="T72" fmla="*/ 1112 w 429"/>
                    <a:gd name="T73" fmla="*/ 15452 h 895"/>
                    <a:gd name="T74" fmla="*/ 893 w 429"/>
                    <a:gd name="T75" fmla="*/ 14687 h 895"/>
                    <a:gd name="T76" fmla="*/ 1221 w 429"/>
                    <a:gd name="T77" fmla="*/ 14510 h 895"/>
                    <a:gd name="T78" fmla="*/ 1462 w 429"/>
                    <a:gd name="T79" fmla="*/ 14118 h 895"/>
                    <a:gd name="T80" fmla="*/ 1954 w 429"/>
                    <a:gd name="T81" fmla="*/ 13719 h 895"/>
                    <a:gd name="T82" fmla="*/ 1966 w 429"/>
                    <a:gd name="T83" fmla="*/ 13150 h 895"/>
                    <a:gd name="T84" fmla="*/ 2081 w 429"/>
                    <a:gd name="T85" fmla="*/ 12461 h 895"/>
                    <a:gd name="T86" fmla="*/ 2426 w 429"/>
                    <a:gd name="T87" fmla="*/ 12336 h 895"/>
                    <a:gd name="T88" fmla="*/ 3504 w 429"/>
                    <a:gd name="T89" fmla="*/ 10373 h 895"/>
                    <a:gd name="T90" fmla="*/ 3139 w 429"/>
                    <a:gd name="T91" fmla="*/ 8228 h 895"/>
                    <a:gd name="T92" fmla="*/ 2742 w 429"/>
                    <a:gd name="T93" fmla="*/ 7794 h 895"/>
                    <a:gd name="T94" fmla="*/ 2475 w 429"/>
                    <a:gd name="T95" fmla="*/ 8039 h 895"/>
                    <a:gd name="T96" fmla="*/ 1925 w 429"/>
                    <a:gd name="T97" fmla="*/ 7075 h 895"/>
                    <a:gd name="T98" fmla="*/ 1622 w 429"/>
                    <a:gd name="T99" fmla="*/ 6506 h 895"/>
                    <a:gd name="T100" fmla="*/ 1391 w 429"/>
                    <a:gd name="T101" fmla="*/ 5445 h 895"/>
                    <a:gd name="T102" fmla="*/ 956 w 429"/>
                    <a:gd name="T103" fmla="*/ 4803 h 895"/>
                    <a:gd name="T104" fmla="*/ 1017 w 429"/>
                    <a:gd name="T105" fmla="*/ 3875 h 895"/>
                    <a:gd name="T106" fmla="*/ 908 w 429"/>
                    <a:gd name="T107" fmla="*/ 3201 h 895"/>
                    <a:gd name="T108" fmla="*/ 876 w 429"/>
                    <a:gd name="T109" fmla="*/ 2666 h 895"/>
                    <a:gd name="T110" fmla="*/ 445 w 429"/>
                    <a:gd name="T111" fmla="*/ 699 h 895"/>
                    <a:gd name="T112" fmla="*/ 1299 w 429"/>
                    <a:gd name="T113" fmla="*/ 1063 h 895"/>
                    <a:gd name="T114" fmla="*/ 1989 w 429"/>
                    <a:gd name="T115" fmla="*/ 5381 h 895"/>
                    <a:gd name="T116" fmla="*/ 2999 w 429"/>
                    <a:gd name="T117" fmla="*/ 6899 h 895"/>
                    <a:gd name="T118" fmla="*/ 3880 w 429"/>
                    <a:gd name="T119" fmla="*/ 7717 h 895"/>
                    <a:gd name="T120" fmla="*/ 5730 w 429"/>
                    <a:gd name="T121" fmla="*/ 8572 h 8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9"/>
                    <a:gd name="T184" fmla="*/ 0 h 895"/>
                    <a:gd name="T185" fmla="*/ 429 w 429"/>
                    <a:gd name="T186" fmla="*/ 895 h 8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9" h="895">
                      <a:moveTo>
                        <a:pt x="428" y="275"/>
                      </a:moveTo>
                      <a:lnTo>
                        <a:pt x="424" y="307"/>
                      </a:lnTo>
                      <a:lnTo>
                        <a:pt x="423" y="314"/>
                      </a:lnTo>
                      <a:lnTo>
                        <a:pt x="423" y="323"/>
                      </a:lnTo>
                      <a:lnTo>
                        <a:pt x="416" y="356"/>
                      </a:lnTo>
                      <a:lnTo>
                        <a:pt x="410" y="365"/>
                      </a:lnTo>
                      <a:lnTo>
                        <a:pt x="397" y="389"/>
                      </a:lnTo>
                      <a:lnTo>
                        <a:pt x="381" y="423"/>
                      </a:lnTo>
                      <a:lnTo>
                        <a:pt x="372" y="451"/>
                      </a:lnTo>
                      <a:lnTo>
                        <a:pt x="370" y="451"/>
                      </a:lnTo>
                      <a:lnTo>
                        <a:pt x="362" y="456"/>
                      </a:lnTo>
                      <a:lnTo>
                        <a:pt x="361" y="459"/>
                      </a:lnTo>
                      <a:lnTo>
                        <a:pt x="353" y="475"/>
                      </a:lnTo>
                      <a:lnTo>
                        <a:pt x="353" y="479"/>
                      </a:lnTo>
                      <a:lnTo>
                        <a:pt x="353" y="491"/>
                      </a:lnTo>
                      <a:lnTo>
                        <a:pt x="350" y="508"/>
                      </a:lnTo>
                      <a:lnTo>
                        <a:pt x="347" y="508"/>
                      </a:lnTo>
                      <a:lnTo>
                        <a:pt x="337" y="519"/>
                      </a:lnTo>
                      <a:lnTo>
                        <a:pt x="343" y="534"/>
                      </a:lnTo>
                      <a:lnTo>
                        <a:pt x="351" y="536"/>
                      </a:lnTo>
                      <a:lnTo>
                        <a:pt x="353" y="551"/>
                      </a:lnTo>
                      <a:lnTo>
                        <a:pt x="344" y="600"/>
                      </a:lnTo>
                      <a:lnTo>
                        <a:pt x="344" y="606"/>
                      </a:lnTo>
                      <a:lnTo>
                        <a:pt x="347" y="612"/>
                      </a:lnTo>
                      <a:lnTo>
                        <a:pt x="346" y="618"/>
                      </a:lnTo>
                      <a:lnTo>
                        <a:pt x="349" y="662"/>
                      </a:lnTo>
                      <a:lnTo>
                        <a:pt x="347" y="668"/>
                      </a:lnTo>
                      <a:lnTo>
                        <a:pt x="359" y="735"/>
                      </a:lnTo>
                      <a:lnTo>
                        <a:pt x="360" y="740"/>
                      </a:lnTo>
                      <a:lnTo>
                        <a:pt x="361" y="744"/>
                      </a:lnTo>
                      <a:lnTo>
                        <a:pt x="362" y="747"/>
                      </a:lnTo>
                      <a:lnTo>
                        <a:pt x="362" y="751"/>
                      </a:lnTo>
                      <a:lnTo>
                        <a:pt x="363" y="755"/>
                      </a:lnTo>
                      <a:lnTo>
                        <a:pt x="364" y="760"/>
                      </a:lnTo>
                      <a:lnTo>
                        <a:pt x="363" y="763"/>
                      </a:lnTo>
                      <a:lnTo>
                        <a:pt x="365" y="766"/>
                      </a:lnTo>
                      <a:lnTo>
                        <a:pt x="367" y="785"/>
                      </a:lnTo>
                      <a:lnTo>
                        <a:pt x="365" y="785"/>
                      </a:lnTo>
                      <a:lnTo>
                        <a:pt x="362" y="785"/>
                      </a:lnTo>
                      <a:lnTo>
                        <a:pt x="360" y="791"/>
                      </a:lnTo>
                      <a:lnTo>
                        <a:pt x="359" y="800"/>
                      </a:lnTo>
                      <a:lnTo>
                        <a:pt x="361" y="803"/>
                      </a:lnTo>
                      <a:lnTo>
                        <a:pt x="360" y="807"/>
                      </a:lnTo>
                      <a:lnTo>
                        <a:pt x="358" y="811"/>
                      </a:lnTo>
                      <a:lnTo>
                        <a:pt x="353" y="811"/>
                      </a:lnTo>
                      <a:lnTo>
                        <a:pt x="353" y="813"/>
                      </a:lnTo>
                      <a:lnTo>
                        <a:pt x="350" y="813"/>
                      </a:lnTo>
                      <a:lnTo>
                        <a:pt x="347" y="819"/>
                      </a:lnTo>
                      <a:lnTo>
                        <a:pt x="344" y="825"/>
                      </a:lnTo>
                      <a:lnTo>
                        <a:pt x="347" y="826"/>
                      </a:lnTo>
                      <a:lnTo>
                        <a:pt x="344" y="831"/>
                      </a:lnTo>
                      <a:lnTo>
                        <a:pt x="341" y="843"/>
                      </a:lnTo>
                      <a:lnTo>
                        <a:pt x="347" y="853"/>
                      </a:lnTo>
                      <a:lnTo>
                        <a:pt x="350" y="853"/>
                      </a:lnTo>
                      <a:lnTo>
                        <a:pt x="352" y="850"/>
                      </a:lnTo>
                      <a:lnTo>
                        <a:pt x="354" y="850"/>
                      </a:lnTo>
                      <a:lnTo>
                        <a:pt x="354" y="860"/>
                      </a:lnTo>
                      <a:lnTo>
                        <a:pt x="356" y="867"/>
                      </a:lnTo>
                      <a:lnTo>
                        <a:pt x="357" y="877"/>
                      </a:lnTo>
                      <a:lnTo>
                        <a:pt x="359" y="884"/>
                      </a:lnTo>
                      <a:lnTo>
                        <a:pt x="362" y="887"/>
                      </a:lnTo>
                      <a:lnTo>
                        <a:pt x="363" y="893"/>
                      </a:lnTo>
                      <a:lnTo>
                        <a:pt x="356" y="894"/>
                      </a:lnTo>
                      <a:lnTo>
                        <a:pt x="348" y="889"/>
                      </a:lnTo>
                      <a:lnTo>
                        <a:pt x="335" y="878"/>
                      </a:lnTo>
                      <a:lnTo>
                        <a:pt x="330" y="872"/>
                      </a:lnTo>
                      <a:lnTo>
                        <a:pt x="326" y="869"/>
                      </a:lnTo>
                      <a:lnTo>
                        <a:pt x="322" y="862"/>
                      </a:lnTo>
                      <a:lnTo>
                        <a:pt x="319" y="860"/>
                      </a:lnTo>
                      <a:lnTo>
                        <a:pt x="313" y="859"/>
                      </a:lnTo>
                      <a:lnTo>
                        <a:pt x="311" y="857"/>
                      </a:lnTo>
                      <a:lnTo>
                        <a:pt x="309" y="857"/>
                      </a:lnTo>
                      <a:lnTo>
                        <a:pt x="303" y="862"/>
                      </a:lnTo>
                      <a:lnTo>
                        <a:pt x="301" y="867"/>
                      </a:lnTo>
                      <a:lnTo>
                        <a:pt x="294" y="866"/>
                      </a:lnTo>
                      <a:lnTo>
                        <a:pt x="290" y="865"/>
                      </a:lnTo>
                      <a:lnTo>
                        <a:pt x="282" y="865"/>
                      </a:lnTo>
                      <a:lnTo>
                        <a:pt x="278" y="866"/>
                      </a:lnTo>
                      <a:lnTo>
                        <a:pt x="279" y="864"/>
                      </a:lnTo>
                      <a:lnTo>
                        <a:pt x="274" y="866"/>
                      </a:lnTo>
                      <a:lnTo>
                        <a:pt x="275" y="864"/>
                      </a:lnTo>
                      <a:lnTo>
                        <a:pt x="266" y="864"/>
                      </a:lnTo>
                      <a:lnTo>
                        <a:pt x="264" y="866"/>
                      </a:lnTo>
                      <a:lnTo>
                        <a:pt x="262" y="865"/>
                      </a:lnTo>
                      <a:lnTo>
                        <a:pt x="208" y="870"/>
                      </a:lnTo>
                      <a:lnTo>
                        <a:pt x="209" y="866"/>
                      </a:lnTo>
                      <a:lnTo>
                        <a:pt x="187" y="871"/>
                      </a:lnTo>
                      <a:lnTo>
                        <a:pt x="166" y="865"/>
                      </a:lnTo>
                      <a:lnTo>
                        <a:pt x="158" y="868"/>
                      </a:lnTo>
                      <a:lnTo>
                        <a:pt x="148" y="865"/>
                      </a:lnTo>
                      <a:lnTo>
                        <a:pt x="139" y="865"/>
                      </a:lnTo>
                      <a:lnTo>
                        <a:pt x="130" y="862"/>
                      </a:lnTo>
                      <a:lnTo>
                        <a:pt x="125" y="853"/>
                      </a:lnTo>
                      <a:lnTo>
                        <a:pt x="123" y="841"/>
                      </a:lnTo>
                      <a:lnTo>
                        <a:pt x="117" y="827"/>
                      </a:lnTo>
                      <a:lnTo>
                        <a:pt x="99" y="816"/>
                      </a:lnTo>
                      <a:lnTo>
                        <a:pt x="90" y="815"/>
                      </a:lnTo>
                      <a:lnTo>
                        <a:pt x="90" y="818"/>
                      </a:lnTo>
                      <a:lnTo>
                        <a:pt x="93" y="825"/>
                      </a:lnTo>
                      <a:lnTo>
                        <a:pt x="92" y="831"/>
                      </a:lnTo>
                      <a:lnTo>
                        <a:pt x="40" y="810"/>
                      </a:lnTo>
                      <a:lnTo>
                        <a:pt x="19" y="804"/>
                      </a:lnTo>
                      <a:lnTo>
                        <a:pt x="18" y="801"/>
                      </a:lnTo>
                      <a:lnTo>
                        <a:pt x="15" y="795"/>
                      </a:lnTo>
                      <a:lnTo>
                        <a:pt x="19" y="778"/>
                      </a:lnTo>
                      <a:lnTo>
                        <a:pt x="27" y="776"/>
                      </a:lnTo>
                      <a:lnTo>
                        <a:pt x="29" y="774"/>
                      </a:lnTo>
                      <a:lnTo>
                        <a:pt x="31" y="758"/>
                      </a:lnTo>
                      <a:lnTo>
                        <a:pt x="19" y="748"/>
                      </a:lnTo>
                      <a:lnTo>
                        <a:pt x="19" y="742"/>
                      </a:lnTo>
                      <a:lnTo>
                        <a:pt x="16" y="739"/>
                      </a:lnTo>
                      <a:lnTo>
                        <a:pt x="5" y="741"/>
                      </a:lnTo>
                      <a:lnTo>
                        <a:pt x="3" y="739"/>
                      </a:lnTo>
                      <a:lnTo>
                        <a:pt x="1" y="735"/>
                      </a:lnTo>
                      <a:lnTo>
                        <a:pt x="0" y="730"/>
                      </a:lnTo>
                      <a:lnTo>
                        <a:pt x="7" y="722"/>
                      </a:lnTo>
                      <a:lnTo>
                        <a:pt x="5" y="713"/>
                      </a:lnTo>
                      <a:lnTo>
                        <a:pt x="1" y="709"/>
                      </a:lnTo>
                      <a:lnTo>
                        <a:pt x="4" y="704"/>
                      </a:lnTo>
                      <a:lnTo>
                        <a:pt x="10" y="701"/>
                      </a:lnTo>
                      <a:lnTo>
                        <a:pt x="22" y="706"/>
                      </a:lnTo>
                      <a:lnTo>
                        <a:pt x="25" y="705"/>
                      </a:lnTo>
                      <a:lnTo>
                        <a:pt x="28" y="702"/>
                      </a:lnTo>
                      <a:lnTo>
                        <a:pt x="29" y="664"/>
                      </a:lnTo>
                      <a:lnTo>
                        <a:pt x="36" y="646"/>
                      </a:lnTo>
                      <a:lnTo>
                        <a:pt x="38" y="644"/>
                      </a:lnTo>
                      <a:lnTo>
                        <a:pt x="43" y="641"/>
                      </a:lnTo>
                      <a:lnTo>
                        <a:pt x="44" y="642"/>
                      </a:lnTo>
                      <a:lnTo>
                        <a:pt x="50" y="641"/>
                      </a:lnTo>
                      <a:lnTo>
                        <a:pt x="53" y="640"/>
                      </a:lnTo>
                      <a:lnTo>
                        <a:pt x="56" y="640"/>
                      </a:lnTo>
                      <a:lnTo>
                        <a:pt x="68" y="644"/>
                      </a:lnTo>
                      <a:lnTo>
                        <a:pt x="72" y="644"/>
                      </a:lnTo>
                      <a:lnTo>
                        <a:pt x="78" y="635"/>
                      </a:lnTo>
                      <a:lnTo>
                        <a:pt x="94" y="634"/>
                      </a:lnTo>
                      <a:lnTo>
                        <a:pt x="96" y="615"/>
                      </a:lnTo>
                      <a:lnTo>
                        <a:pt x="100" y="613"/>
                      </a:lnTo>
                      <a:lnTo>
                        <a:pt x="98" y="611"/>
                      </a:lnTo>
                      <a:lnTo>
                        <a:pt x="95" y="610"/>
                      </a:lnTo>
                      <a:lnTo>
                        <a:pt x="91" y="605"/>
                      </a:lnTo>
                      <a:lnTo>
                        <a:pt x="81" y="596"/>
                      </a:lnTo>
                      <a:lnTo>
                        <a:pt x="79" y="594"/>
                      </a:lnTo>
                      <a:lnTo>
                        <a:pt x="75" y="593"/>
                      </a:lnTo>
                      <a:lnTo>
                        <a:pt x="73" y="581"/>
                      </a:lnTo>
                      <a:lnTo>
                        <a:pt x="72" y="564"/>
                      </a:lnTo>
                      <a:lnTo>
                        <a:pt x="78" y="550"/>
                      </a:lnTo>
                      <a:lnTo>
                        <a:pt x="82" y="542"/>
                      </a:lnTo>
                      <a:lnTo>
                        <a:pt x="77" y="533"/>
                      </a:lnTo>
                      <a:lnTo>
                        <a:pt x="74" y="519"/>
                      </a:lnTo>
                      <a:lnTo>
                        <a:pt x="62" y="517"/>
                      </a:lnTo>
                      <a:lnTo>
                        <a:pt x="60" y="516"/>
                      </a:lnTo>
                      <a:lnTo>
                        <a:pt x="62" y="507"/>
                      </a:lnTo>
                      <a:lnTo>
                        <a:pt x="74" y="501"/>
                      </a:lnTo>
                      <a:lnTo>
                        <a:pt x="80" y="501"/>
                      </a:lnTo>
                      <a:lnTo>
                        <a:pt x="80" y="503"/>
                      </a:lnTo>
                      <a:lnTo>
                        <a:pt x="85" y="501"/>
                      </a:lnTo>
                      <a:lnTo>
                        <a:pt x="90" y="497"/>
                      </a:lnTo>
                      <a:lnTo>
                        <a:pt x="91" y="491"/>
                      </a:lnTo>
                      <a:lnTo>
                        <a:pt x="94" y="488"/>
                      </a:lnTo>
                      <a:lnTo>
                        <a:pt x="102" y="487"/>
                      </a:lnTo>
                      <a:lnTo>
                        <a:pt x="110" y="479"/>
                      </a:lnTo>
                      <a:lnTo>
                        <a:pt x="116" y="475"/>
                      </a:lnTo>
                      <a:lnTo>
                        <a:pt x="126" y="473"/>
                      </a:lnTo>
                      <a:lnTo>
                        <a:pt x="135" y="473"/>
                      </a:lnTo>
                      <a:lnTo>
                        <a:pt x="137" y="470"/>
                      </a:lnTo>
                      <a:lnTo>
                        <a:pt x="136" y="468"/>
                      </a:lnTo>
                      <a:lnTo>
                        <a:pt x="135" y="459"/>
                      </a:lnTo>
                      <a:lnTo>
                        <a:pt x="137" y="454"/>
                      </a:lnTo>
                      <a:lnTo>
                        <a:pt x="136" y="448"/>
                      </a:lnTo>
                      <a:lnTo>
                        <a:pt x="137" y="441"/>
                      </a:lnTo>
                      <a:lnTo>
                        <a:pt x="144" y="436"/>
                      </a:lnTo>
                      <a:lnTo>
                        <a:pt x="145" y="430"/>
                      </a:lnTo>
                      <a:lnTo>
                        <a:pt x="148" y="429"/>
                      </a:lnTo>
                      <a:lnTo>
                        <a:pt x="155" y="429"/>
                      </a:lnTo>
                      <a:lnTo>
                        <a:pt x="161" y="432"/>
                      </a:lnTo>
                      <a:lnTo>
                        <a:pt x="169" y="426"/>
                      </a:lnTo>
                      <a:lnTo>
                        <a:pt x="172" y="426"/>
                      </a:lnTo>
                      <a:lnTo>
                        <a:pt x="210" y="395"/>
                      </a:lnTo>
                      <a:lnTo>
                        <a:pt x="243" y="369"/>
                      </a:lnTo>
                      <a:lnTo>
                        <a:pt x="243" y="358"/>
                      </a:lnTo>
                      <a:lnTo>
                        <a:pt x="221" y="358"/>
                      </a:lnTo>
                      <a:lnTo>
                        <a:pt x="221" y="344"/>
                      </a:lnTo>
                      <a:lnTo>
                        <a:pt x="219" y="334"/>
                      </a:lnTo>
                      <a:lnTo>
                        <a:pt x="218" y="284"/>
                      </a:lnTo>
                      <a:lnTo>
                        <a:pt x="217" y="273"/>
                      </a:lnTo>
                      <a:lnTo>
                        <a:pt x="208" y="270"/>
                      </a:lnTo>
                      <a:lnTo>
                        <a:pt x="194" y="269"/>
                      </a:lnTo>
                      <a:lnTo>
                        <a:pt x="190" y="269"/>
                      </a:lnTo>
                      <a:lnTo>
                        <a:pt x="182" y="272"/>
                      </a:lnTo>
                      <a:lnTo>
                        <a:pt x="181" y="275"/>
                      </a:lnTo>
                      <a:lnTo>
                        <a:pt x="175" y="279"/>
                      </a:lnTo>
                      <a:lnTo>
                        <a:pt x="172" y="277"/>
                      </a:lnTo>
                      <a:lnTo>
                        <a:pt x="163" y="263"/>
                      </a:lnTo>
                      <a:lnTo>
                        <a:pt x="152" y="262"/>
                      </a:lnTo>
                      <a:lnTo>
                        <a:pt x="139" y="264"/>
                      </a:lnTo>
                      <a:lnTo>
                        <a:pt x="134" y="244"/>
                      </a:lnTo>
                      <a:lnTo>
                        <a:pt x="130" y="242"/>
                      </a:lnTo>
                      <a:lnTo>
                        <a:pt x="120" y="230"/>
                      </a:lnTo>
                      <a:lnTo>
                        <a:pt x="117" y="228"/>
                      </a:lnTo>
                      <a:lnTo>
                        <a:pt x="113" y="224"/>
                      </a:lnTo>
                      <a:lnTo>
                        <a:pt x="105" y="223"/>
                      </a:lnTo>
                      <a:lnTo>
                        <a:pt x="103" y="210"/>
                      </a:lnTo>
                      <a:lnTo>
                        <a:pt x="104" y="193"/>
                      </a:lnTo>
                      <a:lnTo>
                        <a:pt x="97" y="188"/>
                      </a:lnTo>
                      <a:lnTo>
                        <a:pt x="100" y="175"/>
                      </a:lnTo>
                      <a:lnTo>
                        <a:pt x="79" y="168"/>
                      </a:lnTo>
                      <a:lnTo>
                        <a:pt x="70" y="168"/>
                      </a:lnTo>
                      <a:lnTo>
                        <a:pt x="66" y="166"/>
                      </a:lnTo>
                      <a:lnTo>
                        <a:pt x="68" y="148"/>
                      </a:lnTo>
                      <a:lnTo>
                        <a:pt x="74" y="140"/>
                      </a:lnTo>
                      <a:lnTo>
                        <a:pt x="74" y="136"/>
                      </a:lnTo>
                      <a:lnTo>
                        <a:pt x="71" y="134"/>
                      </a:lnTo>
                      <a:lnTo>
                        <a:pt x="68" y="130"/>
                      </a:lnTo>
                      <a:lnTo>
                        <a:pt x="55" y="125"/>
                      </a:lnTo>
                      <a:lnTo>
                        <a:pt x="56" y="117"/>
                      </a:lnTo>
                      <a:lnTo>
                        <a:pt x="63" y="110"/>
                      </a:lnTo>
                      <a:lnTo>
                        <a:pt x="65" y="99"/>
                      </a:lnTo>
                      <a:lnTo>
                        <a:pt x="63" y="97"/>
                      </a:lnTo>
                      <a:lnTo>
                        <a:pt x="64" y="95"/>
                      </a:lnTo>
                      <a:lnTo>
                        <a:pt x="61" y="92"/>
                      </a:lnTo>
                      <a:lnTo>
                        <a:pt x="53" y="72"/>
                      </a:lnTo>
                      <a:lnTo>
                        <a:pt x="50" y="45"/>
                      </a:lnTo>
                      <a:lnTo>
                        <a:pt x="37" y="37"/>
                      </a:lnTo>
                      <a:lnTo>
                        <a:pt x="31" y="24"/>
                      </a:lnTo>
                      <a:lnTo>
                        <a:pt x="51" y="0"/>
                      </a:lnTo>
                      <a:lnTo>
                        <a:pt x="54" y="4"/>
                      </a:lnTo>
                      <a:lnTo>
                        <a:pt x="72" y="14"/>
                      </a:lnTo>
                      <a:lnTo>
                        <a:pt x="90" y="37"/>
                      </a:lnTo>
                      <a:lnTo>
                        <a:pt x="96" y="75"/>
                      </a:lnTo>
                      <a:lnTo>
                        <a:pt x="104" y="117"/>
                      </a:lnTo>
                      <a:lnTo>
                        <a:pt x="123" y="143"/>
                      </a:lnTo>
                      <a:lnTo>
                        <a:pt x="138" y="186"/>
                      </a:lnTo>
                      <a:lnTo>
                        <a:pt x="162" y="215"/>
                      </a:lnTo>
                      <a:lnTo>
                        <a:pt x="198" y="225"/>
                      </a:lnTo>
                      <a:lnTo>
                        <a:pt x="197" y="229"/>
                      </a:lnTo>
                      <a:lnTo>
                        <a:pt x="208" y="238"/>
                      </a:lnTo>
                      <a:lnTo>
                        <a:pt x="221" y="236"/>
                      </a:lnTo>
                      <a:lnTo>
                        <a:pt x="259" y="257"/>
                      </a:lnTo>
                      <a:lnTo>
                        <a:pt x="265" y="257"/>
                      </a:lnTo>
                      <a:lnTo>
                        <a:pt x="270" y="266"/>
                      </a:lnTo>
                      <a:lnTo>
                        <a:pt x="325" y="266"/>
                      </a:lnTo>
                      <a:lnTo>
                        <a:pt x="360" y="276"/>
                      </a:lnTo>
                      <a:lnTo>
                        <a:pt x="377" y="293"/>
                      </a:lnTo>
                      <a:lnTo>
                        <a:pt x="398" y="296"/>
                      </a:lnTo>
                      <a:lnTo>
                        <a:pt x="428" y="275"/>
                      </a:lnTo>
                    </a:path>
                  </a:pathLst>
                </a:custGeom>
                <a:blipFill dpi="0" rotWithShape="1">
                  <a:blip r:embed="rId23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12" name="Freeform 145" descr="chihuahua">
                  <a:extLst>
                    <a:ext uri="{FF2B5EF4-FFF2-40B4-BE49-F238E27FC236}">
                      <a16:creationId xmlns:a16="http://schemas.microsoft.com/office/drawing/2014/main" id="{63F61FF2-BDA5-2246-A2BD-5BBE9271F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" y="305"/>
                  <a:ext cx="1142" cy="1453"/>
                </a:xfrm>
                <a:custGeom>
                  <a:avLst/>
                  <a:gdLst>
                    <a:gd name="T0" fmla="*/ 2380 w 848"/>
                    <a:gd name="T1" fmla="*/ 0 h 1001"/>
                    <a:gd name="T2" fmla="*/ 843 w 848"/>
                    <a:gd name="T3" fmla="*/ 2399 h 1001"/>
                    <a:gd name="T4" fmla="*/ 1165 w 848"/>
                    <a:gd name="T5" fmla="*/ 5120 h 1001"/>
                    <a:gd name="T6" fmla="*/ 1273 w 848"/>
                    <a:gd name="T7" fmla="*/ 10788 h 1001"/>
                    <a:gd name="T8" fmla="*/ 1165 w 848"/>
                    <a:gd name="T9" fmla="*/ 12389 h 1001"/>
                    <a:gd name="T10" fmla="*/ 1135 w 848"/>
                    <a:gd name="T11" fmla="*/ 14245 h 1001"/>
                    <a:gd name="T12" fmla="*/ 1186 w 848"/>
                    <a:gd name="T13" fmla="*/ 15356 h 1001"/>
                    <a:gd name="T14" fmla="*/ 1036 w 848"/>
                    <a:gd name="T15" fmla="*/ 16112 h 1001"/>
                    <a:gd name="T16" fmla="*/ 424 w 848"/>
                    <a:gd name="T17" fmla="*/ 15845 h 1001"/>
                    <a:gd name="T18" fmla="*/ 215 w 848"/>
                    <a:gd name="T19" fmla="*/ 15701 h 1001"/>
                    <a:gd name="T20" fmla="*/ 40 w 848"/>
                    <a:gd name="T21" fmla="*/ 15938 h 1001"/>
                    <a:gd name="T22" fmla="*/ 1 w 848"/>
                    <a:gd name="T23" fmla="*/ 16398 h 1001"/>
                    <a:gd name="T24" fmla="*/ 178 w 848"/>
                    <a:gd name="T25" fmla="*/ 17109 h 1001"/>
                    <a:gd name="T26" fmla="*/ 376 w 848"/>
                    <a:gd name="T27" fmla="*/ 17490 h 1001"/>
                    <a:gd name="T28" fmla="*/ 723 w 848"/>
                    <a:gd name="T29" fmla="*/ 18906 h 1001"/>
                    <a:gd name="T30" fmla="*/ 956 w 848"/>
                    <a:gd name="T31" fmla="*/ 19695 h 1001"/>
                    <a:gd name="T32" fmla="*/ 838 w 848"/>
                    <a:gd name="T33" fmla="*/ 20635 h 1001"/>
                    <a:gd name="T34" fmla="*/ 900 w 848"/>
                    <a:gd name="T35" fmla="*/ 21354 h 1001"/>
                    <a:gd name="T36" fmla="*/ 1345 w 848"/>
                    <a:gd name="T37" fmla="*/ 21524 h 1001"/>
                    <a:gd name="T38" fmla="*/ 1555 w 848"/>
                    <a:gd name="T39" fmla="*/ 21550 h 1001"/>
                    <a:gd name="T40" fmla="*/ 1945 w 848"/>
                    <a:gd name="T41" fmla="*/ 21974 h 1001"/>
                    <a:gd name="T42" fmla="*/ 2147 w 848"/>
                    <a:gd name="T43" fmla="*/ 22916 h 1001"/>
                    <a:gd name="T44" fmla="*/ 2380 w 848"/>
                    <a:gd name="T45" fmla="*/ 24694 h 1001"/>
                    <a:gd name="T46" fmla="*/ 2506 w 848"/>
                    <a:gd name="T47" fmla="*/ 25798 h 1001"/>
                    <a:gd name="T48" fmla="*/ 2684 w 848"/>
                    <a:gd name="T49" fmla="*/ 26003 h 1001"/>
                    <a:gd name="T50" fmla="*/ 3219 w 848"/>
                    <a:gd name="T51" fmla="*/ 26183 h 1001"/>
                    <a:gd name="T52" fmla="*/ 3375 w 848"/>
                    <a:gd name="T53" fmla="*/ 26976 h 1001"/>
                    <a:gd name="T54" fmla="*/ 3755 w 848"/>
                    <a:gd name="T55" fmla="*/ 27804 h 1001"/>
                    <a:gd name="T56" fmla="*/ 4233 w 848"/>
                    <a:gd name="T57" fmla="*/ 28588 h 1001"/>
                    <a:gd name="T58" fmla="*/ 4563 w 848"/>
                    <a:gd name="T59" fmla="*/ 28626 h 1001"/>
                    <a:gd name="T60" fmla="*/ 5081 w 848"/>
                    <a:gd name="T61" fmla="*/ 26976 h 1001"/>
                    <a:gd name="T62" fmla="*/ 5329 w 848"/>
                    <a:gd name="T63" fmla="*/ 26407 h 1001"/>
                    <a:gd name="T64" fmla="*/ 5243 w 848"/>
                    <a:gd name="T65" fmla="*/ 25486 h 1001"/>
                    <a:gd name="T66" fmla="*/ 5454 w 848"/>
                    <a:gd name="T67" fmla="*/ 25404 h 1001"/>
                    <a:gd name="T68" fmla="*/ 5785 w 848"/>
                    <a:gd name="T69" fmla="*/ 24964 h 1001"/>
                    <a:gd name="T70" fmla="*/ 5983 w 848"/>
                    <a:gd name="T71" fmla="*/ 23704 h 1001"/>
                    <a:gd name="T72" fmla="*/ 6179 w 848"/>
                    <a:gd name="T73" fmla="*/ 23575 h 1001"/>
                    <a:gd name="T74" fmla="*/ 6387 w 848"/>
                    <a:gd name="T75" fmla="*/ 23517 h 1001"/>
                    <a:gd name="T76" fmla="*/ 6861 w 848"/>
                    <a:gd name="T77" fmla="*/ 24321 h 1001"/>
                    <a:gd name="T78" fmla="*/ 7411 w 848"/>
                    <a:gd name="T79" fmla="*/ 25107 h 1001"/>
                    <a:gd name="T80" fmla="*/ 7842 w 848"/>
                    <a:gd name="T81" fmla="*/ 25404 h 1001"/>
                    <a:gd name="T82" fmla="*/ 8114 w 848"/>
                    <a:gd name="T83" fmla="*/ 25147 h 1001"/>
                    <a:gd name="T84" fmla="*/ 8601 w 848"/>
                    <a:gd name="T85" fmla="*/ 25229 h 1001"/>
                    <a:gd name="T86" fmla="*/ 9067 w 848"/>
                    <a:gd name="T87" fmla="*/ 25486 h 1001"/>
                    <a:gd name="T88" fmla="*/ 9671 w 848"/>
                    <a:gd name="T89" fmla="*/ 25147 h 1001"/>
                    <a:gd name="T90" fmla="*/ 10492 w 848"/>
                    <a:gd name="T91" fmla="*/ 24263 h 1001"/>
                    <a:gd name="T92" fmla="*/ 11167 w 848"/>
                    <a:gd name="T93" fmla="*/ 24004 h 1001"/>
                    <a:gd name="T94" fmla="*/ 12351 w 848"/>
                    <a:gd name="T95" fmla="*/ 13629 h 1001"/>
                    <a:gd name="T96" fmla="*/ 11137 w 848"/>
                    <a:gd name="T97" fmla="*/ 12444 h 1001"/>
                    <a:gd name="T98" fmla="*/ 10388 w 848"/>
                    <a:gd name="T99" fmla="*/ 11662 h 1001"/>
                    <a:gd name="T100" fmla="*/ 9276 w 848"/>
                    <a:gd name="T101" fmla="*/ 8746 h 1001"/>
                    <a:gd name="T102" fmla="*/ 8737 w 848"/>
                    <a:gd name="T103" fmla="*/ 5838 h 1001"/>
                    <a:gd name="T104" fmla="*/ 7482 w 848"/>
                    <a:gd name="T105" fmla="*/ 3610 h 1001"/>
                    <a:gd name="T106" fmla="*/ 6501 w 848"/>
                    <a:gd name="T107" fmla="*/ 2038 h 1001"/>
                    <a:gd name="T108" fmla="*/ 5785 w 848"/>
                    <a:gd name="T109" fmla="*/ 453 h 100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48"/>
                    <a:gd name="T166" fmla="*/ 0 h 1001"/>
                    <a:gd name="T167" fmla="*/ 848 w 848"/>
                    <a:gd name="T168" fmla="*/ 1001 h 100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48" h="1001">
                      <a:moveTo>
                        <a:pt x="393" y="12"/>
                      </a:moveTo>
                      <a:lnTo>
                        <a:pt x="288" y="6"/>
                      </a:lnTo>
                      <a:lnTo>
                        <a:pt x="163" y="0"/>
                      </a:lnTo>
                      <a:lnTo>
                        <a:pt x="159" y="72"/>
                      </a:lnTo>
                      <a:lnTo>
                        <a:pt x="68" y="67"/>
                      </a:lnTo>
                      <a:lnTo>
                        <a:pt x="58" y="84"/>
                      </a:lnTo>
                      <a:lnTo>
                        <a:pt x="65" y="82"/>
                      </a:lnTo>
                      <a:lnTo>
                        <a:pt x="68" y="109"/>
                      </a:lnTo>
                      <a:lnTo>
                        <a:pt x="80" y="179"/>
                      </a:lnTo>
                      <a:lnTo>
                        <a:pt x="92" y="214"/>
                      </a:lnTo>
                      <a:lnTo>
                        <a:pt x="98" y="264"/>
                      </a:lnTo>
                      <a:lnTo>
                        <a:pt x="87" y="377"/>
                      </a:lnTo>
                      <a:lnTo>
                        <a:pt x="74" y="375"/>
                      </a:lnTo>
                      <a:lnTo>
                        <a:pt x="78" y="399"/>
                      </a:lnTo>
                      <a:lnTo>
                        <a:pt x="80" y="433"/>
                      </a:lnTo>
                      <a:lnTo>
                        <a:pt x="86" y="464"/>
                      </a:lnTo>
                      <a:lnTo>
                        <a:pt x="83" y="482"/>
                      </a:lnTo>
                      <a:lnTo>
                        <a:pt x="78" y="498"/>
                      </a:lnTo>
                      <a:lnTo>
                        <a:pt x="83" y="514"/>
                      </a:lnTo>
                      <a:lnTo>
                        <a:pt x="82" y="528"/>
                      </a:lnTo>
                      <a:lnTo>
                        <a:pt x="82" y="537"/>
                      </a:lnTo>
                      <a:lnTo>
                        <a:pt x="85" y="548"/>
                      </a:lnTo>
                      <a:lnTo>
                        <a:pt x="86" y="553"/>
                      </a:lnTo>
                      <a:lnTo>
                        <a:pt x="71" y="563"/>
                      </a:lnTo>
                      <a:lnTo>
                        <a:pt x="55" y="555"/>
                      </a:lnTo>
                      <a:lnTo>
                        <a:pt x="47" y="554"/>
                      </a:lnTo>
                      <a:lnTo>
                        <a:pt x="29" y="554"/>
                      </a:lnTo>
                      <a:lnTo>
                        <a:pt x="23" y="553"/>
                      </a:lnTo>
                      <a:lnTo>
                        <a:pt x="19" y="551"/>
                      </a:lnTo>
                      <a:lnTo>
                        <a:pt x="15" y="549"/>
                      </a:lnTo>
                      <a:lnTo>
                        <a:pt x="13" y="551"/>
                      </a:lnTo>
                      <a:lnTo>
                        <a:pt x="11" y="553"/>
                      </a:lnTo>
                      <a:lnTo>
                        <a:pt x="3" y="557"/>
                      </a:lnTo>
                      <a:lnTo>
                        <a:pt x="0" y="561"/>
                      </a:lnTo>
                      <a:lnTo>
                        <a:pt x="1" y="566"/>
                      </a:lnTo>
                      <a:lnTo>
                        <a:pt x="1" y="573"/>
                      </a:lnTo>
                      <a:lnTo>
                        <a:pt x="7" y="589"/>
                      </a:lnTo>
                      <a:lnTo>
                        <a:pt x="11" y="594"/>
                      </a:lnTo>
                      <a:lnTo>
                        <a:pt x="12" y="598"/>
                      </a:lnTo>
                      <a:lnTo>
                        <a:pt x="18" y="600"/>
                      </a:lnTo>
                      <a:lnTo>
                        <a:pt x="22" y="603"/>
                      </a:lnTo>
                      <a:lnTo>
                        <a:pt x="26" y="611"/>
                      </a:lnTo>
                      <a:lnTo>
                        <a:pt x="34" y="634"/>
                      </a:lnTo>
                      <a:lnTo>
                        <a:pt x="50" y="652"/>
                      </a:lnTo>
                      <a:lnTo>
                        <a:pt x="50" y="661"/>
                      </a:lnTo>
                      <a:lnTo>
                        <a:pt x="52" y="666"/>
                      </a:lnTo>
                      <a:lnTo>
                        <a:pt x="62" y="674"/>
                      </a:lnTo>
                      <a:lnTo>
                        <a:pt x="65" y="688"/>
                      </a:lnTo>
                      <a:lnTo>
                        <a:pt x="72" y="706"/>
                      </a:lnTo>
                      <a:lnTo>
                        <a:pt x="63" y="715"/>
                      </a:lnTo>
                      <a:lnTo>
                        <a:pt x="57" y="721"/>
                      </a:lnTo>
                      <a:lnTo>
                        <a:pt x="55" y="726"/>
                      </a:lnTo>
                      <a:lnTo>
                        <a:pt x="56" y="737"/>
                      </a:lnTo>
                      <a:lnTo>
                        <a:pt x="62" y="747"/>
                      </a:lnTo>
                      <a:lnTo>
                        <a:pt x="71" y="752"/>
                      </a:lnTo>
                      <a:lnTo>
                        <a:pt x="79" y="761"/>
                      </a:lnTo>
                      <a:lnTo>
                        <a:pt x="93" y="752"/>
                      </a:lnTo>
                      <a:lnTo>
                        <a:pt x="98" y="753"/>
                      </a:lnTo>
                      <a:lnTo>
                        <a:pt x="102" y="753"/>
                      </a:lnTo>
                      <a:lnTo>
                        <a:pt x="107" y="753"/>
                      </a:lnTo>
                      <a:lnTo>
                        <a:pt x="112" y="755"/>
                      </a:lnTo>
                      <a:lnTo>
                        <a:pt x="122" y="763"/>
                      </a:lnTo>
                      <a:lnTo>
                        <a:pt x="134" y="768"/>
                      </a:lnTo>
                      <a:lnTo>
                        <a:pt x="141" y="780"/>
                      </a:lnTo>
                      <a:lnTo>
                        <a:pt x="142" y="789"/>
                      </a:lnTo>
                      <a:lnTo>
                        <a:pt x="147" y="801"/>
                      </a:lnTo>
                      <a:lnTo>
                        <a:pt x="151" y="820"/>
                      </a:lnTo>
                      <a:lnTo>
                        <a:pt x="158" y="835"/>
                      </a:lnTo>
                      <a:lnTo>
                        <a:pt x="163" y="863"/>
                      </a:lnTo>
                      <a:lnTo>
                        <a:pt x="163" y="876"/>
                      </a:lnTo>
                      <a:lnTo>
                        <a:pt x="166" y="897"/>
                      </a:lnTo>
                      <a:lnTo>
                        <a:pt x="172" y="902"/>
                      </a:lnTo>
                      <a:lnTo>
                        <a:pt x="173" y="904"/>
                      </a:lnTo>
                      <a:lnTo>
                        <a:pt x="179" y="909"/>
                      </a:lnTo>
                      <a:lnTo>
                        <a:pt x="184" y="909"/>
                      </a:lnTo>
                      <a:lnTo>
                        <a:pt x="202" y="914"/>
                      </a:lnTo>
                      <a:lnTo>
                        <a:pt x="214" y="916"/>
                      </a:lnTo>
                      <a:lnTo>
                        <a:pt x="221" y="915"/>
                      </a:lnTo>
                      <a:lnTo>
                        <a:pt x="228" y="919"/>
                      </a:lnTo>
                      <a:lnTo>
                        <a:pt x="230" y="926"/>
                      </a:lnTo>
                      <a:lnTo>
                        <a:pt x="232" y="943"/>
                      </a:lnTo>
                      <a:lnTo>
                        <a:pt x="236" y="952"/>
                      </a:lnTo>
                      <a:lnTo>
                        <a:pt x="245" y="955"/>
                      </a:lnTo>
                      <a:lnTo>
                        <a:pt x="258" y="972"/>
                      </a:lnTo>
                      <a:lnTo>
                        <a:pt x="264" y="981"/>
                      </a:lnTo>
                      <a:lnTo>
                        <a:pt x="267" y="996"/>
                      </a:lnTo>
                      <a:lnTo>
                        <a:pt x="290" y="999"/>
                      </a:lnTo>
                      <a:lnTo>
                        <a:pt x="300" y="997"/>
                      </a:lnTo>
                      <a:lnTo>
                        <a:pt x="306" y="999"/>
                      </a:lnTo>
                      <a:lnTo>
                        <a:pt x="313" y="1000"/>
                      </a:lnTo>
                      <a:lnTo>
                        <a:pt x="333" y="995"/>
                      </a:lnTo>
                      <a:lnTo>
                        <a:pt x="346" y="987"/>
                      </a:lnTo>
                      <a:lnTo>
                        <a:pt x="349" y="943"/>
                      </a:lnTo>
                      <a:lnTo>
                        <a:pt x="352" y="937"/>
                      </a:lnTo>
                      <a:lnTo>
                        <a:pt x="362" y="929"/>
                      </a:lnTo>
                      <a:lnTo>
                        <a:pt x="365" y="923"/>
                      </a:lnTo>
                      <a:lnTo>
                        <a:pt x="365" y="916"/>
                      </a:lnTo>
                      <a:lnTo>
                        <a:pt x="361" y="898"/>
                      </a:lnTo>
                      <a:lnTo>
                        <a:pt x="360" y="891"/>
                      </a:lnTo>
                      <a:lnTo>
                        <a:pt x="363" y="888"/>
                      </a:lnTo>
                      <a:lnTo>
                        <a:pt x="368" y="888"/>
                      </a:lnTo>
                      <a:lnTo>
                        <a:pt x="374" y="888"/>
                      </a:lnTo>
                      <a:lnTo>
                        <a:pt x="387" y="886"/>
                      </a:lnTo>
                      <a:lnTo>
                        <a:pt x="395" y="883"/>
                      </a:lnTo>
                      <a:lnTo>
                        <a:pt x="397" y="873"/>
                      </a:lnTo>
                      <a:lnTo>
                        <a:pt x="394" y="850"/>
                      </a:lnTo>
                      <a:lnTo>
                        <a:pt x="404" y="838"/>
                      </a:lnTo>
                      <a:lnTo>
                        <a:pt x="411" y="829"/>
                      </a:lnTo>
                      <a:lnTo>
                        <a:pt x="413" y="834"/>
                      </a:lnTo>
                      <a:lnTo>
                        <a:pt x="420" y="834"/>
                      </a:lnTo>
                      <a:lnTo>
                        <a:pt x="424" y="824"/>
                      </a:lnTo>
                      <a:lnTo>
                        <a:pt x="429" y="820"/>
                      </a:lnTo>
                      <a:lnTo>
                        <a:pt x="431" y="820"/>
                      </a:lnTo>
                      <a:lnTo>
                        <a:pt x="438" y="822"/>
                      </a:lnTo>
                      <a:lnTo>
                        <a:pt x="450" y="838"/>
                      </a:lnTo>
                      <a:lnTo>
                        <a:pt x="454" y="841"/>
                      </a:lnTo>
                      <a:lnTo>
                        <a:pt x="471" y="850"/>
                      </a:lnTo>
                      <a:lnTo>
                        <a:pt x="481" y="851"/>
                      </a:lnTo>
                      <a:lnTo>
                        <a:pt x="486" y="855"/>
                      </a:lnTo>
                      <a:lnTo>
                        <a:pt x="509" y="878"/>
                      </a:lnTo>
                      <a:lnTo>
                        <a:pt x="518" y="885"/>
                      </a:lnTo>
                      <a:lnTo>
                        <a:pt x="534" y="890"/>
                      </a:lnTo>
                      <a:lnTo>
                        <a:pt x="538" y="888"/>
                      </a:lnTo>
                      <a:lnTo>
                        <a:pt x="541" y="882"/>
                      </a:lnTo>
                      <a:lnTo>
                        <a:pt x="547" y="879"/>
                      </a:lnTo>
                      <a:lnTo>
                        <a:pt x="557" y="879"/>
                      </a:lnTo>
                      <a:lnTo>
                        <a:pt x="562" y="882"/>
                      </a:lnTo>
                      <a:lnTo>
                        <a:pt x="572" y="890"/>
                      </a:lnTo>
                      <a:lnTo>
                        <a:pt x="590" y="882"/>
                      </a:lnTo>
                      <a:lnTo>
                        <a:pt x="595" y="881"/>
                      </a:lnTo>
                      <a:lnTo>
                        <a:pt x="620" y="889"/>
                      </a:lnTo>
                      <a:lnTo>
                        <a:pt x="622" y="891"/>
                      </a:lnTo>
                      <a:lnTo>
                        <a:pt x="629" y="904"/>
                      </a:lnTo>
                      <a:lnTo>
                        <a:pt x="645" y="906"/>
                      </a:lnTo>
                      <a:lnTo>
                        <a:pt x="664" y="879"/>
                      </a:lnTo>
                      <a:lnTo>
                        <a:pt x="673" y="863"/>
                      </a:lnTo>
                      <a:lnTo>
                        <a:pt x="691" y="849"/>
                      </a:lnTo>
                      <a:lnTo>
                        <a:pt x="720" y="848"/>
                      </a:lnTo>
                      <a:lnTo>
                        <a:pt x="729" y="853"/>
                      </a:lnTo>
                      <a:lnTo>
                        <a:pt x="770" y="860"/>
                      </a:lnTo>
                      <a:lnTo>
                        <a:pt x="766" y="839"/>
                      </a:lnTo>
                      <a:lnTo>
                        <a:pt x="735" y="709"/>
                      </a:lnTo>
                      <a:lnTo>
                        <a:pt x="729" y="673"/>
                      </a:lnTo>
                      <a:lnTo>
                        <a:pt x="847" y="477"/>
                      </a:lnTo>
                      <a:lnTo>
                        <a:pt x="816" y="467"/>
                      </a:lnTo>
                      <a:lnTo>
                        <a:pt x="796" y="450"/>
                      </a:lnTo>
                      <a:lnTo>
                        <a:pt x="764" y="435"/>
                      </a:lnTo>
                      <a:lnTo>
                        <a:pt x="759" y="428"/>
                      </a:lnTo>
                      <a:lnTo>
                        <a:pt x="729" y="421"/>
                      </a:lnTo>
                      <a:lnTo>
                        <a:pt x="713" y="408"/>
                      </a:lnTo>
                      <a:lnTo>
                        <a:pt x="695" y="387"/>
                      </a:lnTo>
                      <a:lnTo>
                        <a:pt x="661" y="366"/>
                      </a:lnTo>
                      <a:lnTo>
                        <a:pt x="637" y="306"/>
                      </a:lnTo>
                      <a:lnTo>
                        <a:pt x="633" y="266"/>
                      </a:lnTo>
                      <a:lnTo>
                        <a:pt x="612" y="221"/>
                      </a:lnTo>
                      <a:lnTo>
                        <a:pt x="600" y="204"/>
                      </a:lnTo>
                      <a:lnTo>
                        <a:pt x="597" y="197"/>
                      </a:lnTo>
                      <a:lnTo>
                        <a:pt x="546" y="167"/>
                      </a:lnTo>
                      <a:lnTo>
                        <a:pt x="513" y="126"/>
                      </a:lnTo>
                      <a:lnTo>
                        <a:pt x="495" y="115"/>
                      </a:lnTo>
                      <a:lnTo>
                        <a:pt x="463" y="78"/>
                      </a:lnTo>
                      <a:lnTo>
                        <a:pt x="446" y="71"/>
                      </a:lnTo>
                      <a:lnTo>
                        <a:pt x="433" y="59"/>
                      </a:lnTo>
                      <a:lnTo>
                        <a:pt x="408" y="18"/>
                      </a:lnTo>
                      <a:lnTo>
                        <a:pt x="397" y="16"/>
                      </a:lnTo>
                      <a:lnTo>
                        <a:pt x="393" y="12"/>
                      </a:lnTo>
                    </a:path>
                  </a:pathLst>
                </a:custGeom>
                <a:blipFill dpi="0" rotWithShape="1">
                  <a:blip r:embed="rId24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13" name="Freeform 146" descr="durango">
                  <a:extLst>
                    <a:ext uri="{FF2B5EF4-FFF2-40B4-BE49-F238E27FC236}">
                      <a16:creationId xmlns:a16="http://schemas.microsoft.com/office/drawing/2014/main" id="{34B38CEC-EDDB-2447-AAD4-2F3C8D4B0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1488"/>
                  <a:ext cx="917" cy="1075"/>
                </a:xfrm>
                <a:custGeom>
                  <a:avLst/>
                  <a:gdLst>
                    <a:gd name="T0" fmla="*/ 120 w 679"/>
                    <a:gd name="T1" fmla="*/ 7417 h 748"/>
                    <a:gd name="T2" fmla="*/ 400 w 679"/>
                    <a:gd name="T3" fmla="*/ 8080 h 748"/>
                    <a:gd name="T4" fmla="*/ 751 w 679"/>
                    <a:gd name="T5" fmla="*/ 8834 h 748"/>
                    <a:gd name="T6" fmla="*/ 1003 w 679"/>
                    <a:gd name="T7" fmla="*/ 9873 h 748"/>
                    <a:gd name="T8" fmla="*/ 1442 w 679"/>
                    <a:gd name="T9" fmla="*/ 10247 h 748"/>
                    <a:gd name="T10" fmla="*/ 1804 w 679"/>
                    <a:gd name="T11" fmla="*/ 10102 h 748"/>
                    <a:gd name="T12" fmla="*/ 2149 w 679"/>
                    <a:gd name="T13" fmla="*/ 10747 h 748"/>
                    <a:gd name="T14" fmla="*/ 2361 w 679"/>
                    <a:gd name="T15" fmla="*/ 12275 h 748"/>
                    <a:gd name="T16" fmla="*/ 2683 w 679"/>
                    <a:gd name="T17" fmla="*/ 13913 h 748"/>
                    <a:gd name="T18" fmla="*/ 2846 w 679"/>
                    <a:gd name="T19" fmla="*/ 14373 h 748"/>
                    <a:gd name="T20" fmla="*/ 3035 w 679"/>
                    <a:gd name="T21" fmla="*/ 15202 h 748"/>
                    <a:gd name="T22" fmla="*/ 3449 w 679"/>
                    <a:gd name="T23" fmla="*/ 15536 h 748"/>
                    <a:gd name="T24" fmla="*/ 4183 w 679"/>
                    <a:gd name="T25" fmla="*/ 16512 h 748"/>
                    <a:gd name="T26" fmla="*/ 4253 w 679"/>
                    <a:gd name="T27" fmla="*/ 17575 h 748"/>
                    <a:gd name="T28" fmla="*/ 4412 w 679"/>
                    <a:gd name="T29" fmla="*/ 17906 h 748"/>
                    <a:gd name="T30" fmla="*/ 4893 w 679"/>
                    <a:gd name="T31" fmla="*/ 17575 h 748"/>
                    <a:gd name="T32" fmla="*/ 5241 w 679"/>
                    <a:gd name="T33" fmla="*/ 18442 h 748"/>
                    <a:gd name="T34" fmla="*/ 5702 w 679"/>
                    <a:gd name="T35" fmla="*/ 18600 h 748"/>
                    <a:gd name="T36" fmla="*/ 6149 w 679"/>
                    <a:gd name="T37" fmla="*/ 18739 h 748"/>
                    <a:gd name="T38" fmla="*/ 6270 w 679"/>
                    <a:gd name="T39" fmla="*/ 15497 h 748"/>
                    <a:gd name="T40" fmla="*/ 6435 w 679"/>
                    <a:gd name="T41" fmla="*/ 14189 h 748"/>
                    <a:gd name="T42" fmla="*/ 6946 w 679"/>
                    <a:gd name="T43" fmla="*/ 13646 h 748"/>
                    <a:gd name="T44" fmla="*/ 6893 w 679"/>
                    <a:gd name="T45" fmla="*/ 12696 h 748"/>
                    <a:gd name="T46" fmla="*/ 7367 w 679"/>
                    <a:gd name="T47" fmla="*/ 11789 h 748"/>
                    <a:gd name="T48" fmla="*/ 7857 w 679"/>
                    <a:gd name="T49" fmla="*/ 10858 h 748"/>
                    <a:gd name="T50" fmla="*/ 8392 w 679"/>
                    <a:gd name="T51" fmla="*/ 10461 h 748"/>
                    <a:gd name="T52" fmla="*/ 9328 w 679"/>
                    <a:gd name="T53" fmla="*/ 10747 h 748"/>
                    <a:gd name="T54" fmla="*/ 9907 w 679"/>
                    <a:gd name="T55" fmla="*/ 10537 h 748"/>
                    <a:gd name="T56" fmla="*/ 10096 w 679"/>
                    <a:gd name="T57" fmla="*/ 9155 h 748"/>
                    <a:gd name="T58" fmla="*/ 9586 w 679"/>
                    <a:gd name="T59" fmla="*/ 7584 h 748"/>
                    <a:gd name="T60" fmla="*/ 9328 w 679"/>
                    <a:gd name="T61" fmla="*/ 8751 h 748"/>
                    <a:gd name="T62" fmla="*/ 8909 w 679"/>
                    <a:gd name="T63" fmla="*/ 8741 h 748"/>
                    <a:gd name="T64" fmla="*/ 8398 w 679"/>
                    <a:gd name="T65" fmla="*/ 8741 h 748"/>
                    <a:gd name="T66" fmla="*/ 8046 w 679"/>
                    <a:gd name="T67" fmla="*/ 7644 h 748"/>
                    <a:gd name="T68" fmla="*/ 7743 w 679"/>
                    <a:gd name="T69" fmla="*/ 7008 h 748"/>
                    <a:gd name="T70" fmla="*/ 7963 w 679"/>
                    <a:gd name="T71" fmla="*/ 6574 h 748"/>
                    <a:gd name="T72" fmla="*/ 7856 w 679"/>
                    <a:gd name="T73" fmla="*/ 5963 h 748"/>
                    <a:gd name="T74" fmla="*/ 8069 w 679"/>
                    <a:gd name="T75" fmla="*/ 4898 h 748"/>
                    <a:gd name="T76" fmla="*/ 8103 w 679"/>
                    <a:gd name="T77" fmla="*/ 3468 h 748"/>
                    <a:gd name="T78" fmla="*/ 7809 w 679"/>
                    <a:gd name="T79" fmla="*/ 1305 h 748"/>
                    <a:gd name="T80" fmla="*/ 6451 w 679"/>
                    <a:gd name="T81" fmla="*/ 760 h 748"/>
                    <a:gd name="T82" fmla="*/ 5536 w 679"/>
                    <a:gd name="T83" fmla="*/ 2202 h 748"/>
                    <a:gd name="T84" fmla="*/ 4952 w 679"/>
                    <a:gd name="T85" fmla="*/ 1617 h 748"/>
                    <a:gd name="T86" fmla="*/ 4307 w 679"/>
                    <a:gd name="T87" fmla="*/ 1544 h 748"/>
                    <a:gd name="T88" fmla="*/ 3873 w 679"/>
                    <a:gd name="T89" fmla="*/ 1697 h 748"/>
                    <a:gd name="T90" fmla="*/ 3163 w 679"/>
                    <a:gd name="T91" fmla="*/ 783 h 748"/>
                    <a:gd name="T92" fmla="*/ 2565 w 679"/>
                    <a:gd name="T93" fmla="*/ 0 h 748"/>
                    <a:gd name="T94" fmla="*/ 2299 w 679"/>
                    <a:gd name="T95" fmla="*/ 368 h 748"/>
                    <a:gd name="T96" fmla="*/ 2060 w 679"/>
                    <a:gd name="T97" fmla="*/ 1385 h 748"/>
                    <a:gd name="T98" fmla="*/ 1630 w 679"/>
                    <a:gd name="T99" fmla="*/ 1792 h 748"/>
                    <a:gd name="T100" fmla="*/ 1580 w 679"/>
                    <a:gd name="T101" fmla="*/ 2512 h 748"/>
                    <a:gd name="T102" fmla="*/ 1355 w 679"/>
                    <a:gd name="T103" fmla="*/ 3221 h 748"/>
                    <a:gd name="T104" fmla="*/ 696 w 679"/>
                    <a:gd name="T105" fmla="*/ 4672 h 748"/>
                    <a:gd name="T106" fmla="*/ 100 w 679"/>
                    <a:gd name="T107" fmla="*/ 4800 h 748"/>
                    <a:gd name="T108" fmla="*/ 1 w 679"/>
                    <a:gd name="T109" fmla="*/ 5878 h 7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79"/>
                    <a:gd name="T166" fmla="*/ 0 h 748"/>
                    <a:gd name="T167" fmla="*/ 679 w 679"/>
                    <a:gd name="T168" fmla="*/ 748 h 7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79" h="748">
                      <a:moveTo>
                        <a:pt x="0" y="240"/>
                      </a:moveTo>
                      <a:lnTo>
                        <a:pt x="2" y="253"/>
                      </a:lnTo>
                      <a:lnTo>
                        <a:pt x="3" y="268"/>
                      </a:lnTo>
                      <a:lnTo>
                        <a:pt x="8" y="284"/>
                      </a:lnTo>
                      <a:lnTo>
                        <a:pt x="14" y="299"/>
                      </a:lnTo>
                      <a:lnTo>
                        <a:pt x="21" y="307"/>
                      </a:lnTo>
                      <a:lnTo>
                        <a:pt x="24" y="309"/>
                      </a:lnTo>
                      <a:lnTo>
                        <a:pt x="27" y="309"/>
                      </a:lnTo>
                      <a:lnTo>
                        <a:pt x="33" y="311"/>
                      </a:lnTo>
                      <a:lnTo>
                        <a:pt x="39" y="321"/>
                      </a:lnTo>
                      <a:lnTo>
                        <a:pt x="45" y="328"/>
                      </a:lnTo>
                      <a:lnTo>
                        <a:pt x="50" y="338"/>
                      </a:lnTo>
                      <a:lnTo>
                        <a:pt x="57" y="349"/>
                      </a:lnTo>
                      <a:lnTo>
                        <a:pt x="62" y="362"/>
                      </a:lnTo>
                      <a:lnTo>
                        <a:pt x="63" y="367"/>
                      </a:lnTo>
                      <a:lnTo>
                        <a:pt x="67" y="377"/>
                      </a:lnTo>
                      <a:lnTo>
                        <a:pt x="74" y="392"/>
                      </a:lnTo>
                      <a:lnTo>
                        <a:pt x="82" y="397"/>
                      </a:lnTo>
                      <a:lnTo>
                        <a:pt x="90" y="396"/>
                      </a:lnTo>
                      <a:lnTo>
                        <a:pt x="96" y="392"/>
                      </a:lnTo>
                      <a:lnTo>
                        <a:pt x="103" y="392"/>
                      </a:lnTo>
                      <a:lnTo>
                        <a:pt x="106" y="390"/>
                      </a:lnTo>
                      <a:lnTo>
                        <a:pt x="114" y="388"/>
                      </a:lnTo>
                      <a:lnTo>
                        <a:pt x="121" y="386"/>
                      </a:lnTo>
                      <a:lnTo>
                        <a:pt x="129" y="393"/>
                      </a:lnTo>
                      <a:lnTo>
                        <a:pt x="132" y="394"/>
                      </a:lnTo>
                      <a:lnTo>
                        <a:pt x="140" y="408"/>
                      </a:lnTo>
                      <a:lnTo>
                        <a:pt x="144" y="411"/>
                      </a:lnTo>
                      <a:lnTo>
                        <a:pt x="158" y="439"/>
                      </a:lnTo>
                      <a:lnTo>
                        <a:pt x="157" y="448"/>
                      </a:lnTo>
                      <a:lnTo>
                        <a:pt x="160" y="457"/>
                      </a:lnTo>
                      <a:lnTo>
                        <a:pt x="158" y="469"/>
                      </a:lnTo>
                      <a:lnTo>
                        <a:pt x="164" y="488"/>
                      </a:lnTo>
                      <a:lnTo>
                        <a:pt x="167" y="498"/>
                      </a:lnTo>
                      <a:lnTo>
                        <a:pt x="176" y="512"/>
                      </a:lnTo>
                      <a:lnTo>
                        <a:pt x="179" y="532"/>
                      </a:lnTo>
                      <a:lnTo>
                        <a:pt x="181" y="536"/>
                      </a:lnTo>
                      <a:lnTo>
                        <a:pt x="185" y="541"/>
                      </a:lnTo>
                      <a:lnTo>
                        <a:pt x="188" y="547"/>
                      </a:lnTo>
                      <a:lnTo>
                        <a:pt x="190" y="550"/>
                      </a:lnTo>
                      <a:lnTo>
                        <a:pt x="196" y="563"/>
                      </a:lnTo>
                      <a:lnTo>
                        <a:pt x="199" y="572"/>
                      </a:lnTo>
                      <a:lnTo>
                        <a:pt x="205" y="578"/>
                      </a:lnTo>
                      <a:lnTo>
                        <a:pt x="203" y="581"/>
                      </a:lnTo>
                      <a:lnTo>
                        <a:pt x="206" y="584"/>
                      </a:lnTo>
                      <a:lnTo>
                        <a:pt x="214" y="583"/>
                      </a:lnTo>
                      <a:lnTo>
                        <a:pt x="225" y="585"/>
                      </a:lnTo>
                      <a:lnTo>
                        <a:pt x="231" y="594"/>
                      </a:lnTo>
                      <a:lnTo>
                        <a:pt x="231" y="603"/>
                      </a:lnTo>
                      <a:lnTo>
                        <a:pt x="229" y="619"/>
                      </a:lnTo>
                      <a:lnTo>
                        <a:pt x="231" y="622"/>
                      </a:lnTo>
                      <a:lnTo>
                        <a:pt x="280" y="631"/>
                      </a:lnTo>
                      <a:lnTo>
                        <a:pt x="279" y="637"/>
                      </a:lnTo>
                      <a:lnTo>
                        <a:pt x="281" y="640"/>
                      </a:lnTo>
                      <a:lnTo>
                        <a:pt x="292" y="664"/>
                      </a:lnTo>
                      <a:lnTo>
                        <a:pt x="284" y="672"/>
                      </a:lnTo>
                      <a:lnTo>
                        <a:pt x="281" y="677"/>
                      </a:lnTo>
                      <a:lnTo>
                        <a:pt x="281" y="682"/>
                      </a:lnTo>
                      <a:lnTo>
                        <a:pt x="285" y="684"/>
                      </a:lnTo>
                      <a:lnTo>
                        <a:pt x="295" y="685"/>
                      </a:lnTo>
                      <a:lnTo>
                        <a:pt x="300" y="684"/>
                      </a:lnTo>
                      <a:lnTo>
                        <a:pt x="305" y="680"/>
                      </a:lnTo>
                      <a:lnTo>
                        <a:pt x="316" y="674"/>
                      </a:lnTo>
                      <a:lnTo>
                        <a:pt x="327" y="672"/>
                      </a:lnTo>
                      <a:lnTo>
                        <a:pt x="336" y="674"/>
                      </a:lnTo>
                      <a:lnTo>
                        <a:pt x="343" y="681"/>
                      </a:lnTo>
                      <a:lnTo>
                        <a:pt x="346" y="699"/>
                      </a:lnTo>
                      <a:lnTo>
                        <a:pt x="351" y="705"/>
                      </a:lnTo>
                      <a:lnTo>
                        <a:pt x="358" y="708"/>
                      </a:lnTo>
                      <a:lnTo>
                        <a:pt x="368" y="712"/>
                      </a:lnTo>
                      <a:lnTo>
                        <a:pt x="380" y="711"/>
                      </a:lnTo>
                      <a:lnTo>
                        <a:pt x="381" y="711"/>
                      </a:lnTo>
                      <a:lnTo>
                        <a:pt x="384" y="711"/>
                      </a:lnTo>
                      <a:lnTo>
                        <a:pt x="388" y="710"/>
                      </a:lnTo>
                      <a:lnTo>
                        <a:pt x="395" y="747"/>
                      </a:lnTo>
                      <a:lnTo>
                        <a:pt x="411" y="717"/>
                      </a:lnTo>
                      <a:lnTo>
                        <a:pt x="409" y="699"/>
                      </a:lnTo>
                      <a:lnTo>
                        <a:pt x="407" y="684"/>
                      </a:lnTo>
                      <a:lnTo>
                        <a:pt x="412" y="602"/>
                      </a:lnTo>
                      <a:lnTo>
                        <a:pt x="420" y="593"/>
                      </a:lnTo>
                      <a:lnTo>
                        <a:pt x="421" y="587"/>
                      </a:lnTo>
                      <a:lnTo>
                        <a:pt x="420" y="567"/>
                      </a:lnTo>
                      <a:lnTo>
                        <a:pt x="427" y="546"/>
                      </a:lnTo>
                      <a:lnTo>
                        <a:pt x="430" y="542"/>
                      </a:lnTo>
                      <a:lnTo>
                        <a:pt x="444" y="536"/>
                      </a:lnTo>
                      <a:lnTo>
                        <a:pt x="445" y="528"/>
                      </a:lnTo>
                      <a:lnTo>
                        <a:pt x="449" y="523"/>
                      </a:lnTo>
                      <a:lnTo>
                        <a:pt x="465" y="522"/>
                      </a:lnTo>
                      <a:lnTo>
                        <a:pt x="467" y="520"/>
                      </a:lnTo>
                      <a:lnTo>
                        <a:pt x="461" y="512"/>
                      </a:lnTo>
                      <a:lnTo>
                        <a:pt x="464" y="499"/>
                      </a:lnTo>
                      <a:lnTo>
                        <a:pt x="461" y="486"/>
                      </a:lnTo>
                      <a:lnTo>
                        <a:pt x="468" y="464"/>
                      </a:lnTo>
                      <a:lnTo>
                        <a:pt x="472" y="458"/>
                      </a:lnTo>
                      <a:lnTo>
                        <a:pt x="489" y="451"/>
                      </a:lnTo>
                      <a:lnTo>
                        <a:pt x="493" y="451"/>
                      </a:lnTo>
                      <a:lnTo>
                        <a:pt x="502" y="437"/>
                      </a:lnTo>
                      <a:lnTo>
                        <a:pt x="504" y="432"/>
                      </a:lnTo>
                      <a:lnTo>
                        <a:pt x="522" y="419"/>
                      </a:lnTo>
                      <a:lnTo>
                        <a:pt x="526" y="415"/>
                      </a:lnTo>
                      <a:lnTo>
                        <a:pt x="527" y="405"/>
                      </a:lnTo>
                      <a:lnTo>
                        <a:pt x="530" y="400"/>
                      </a:lnTo>
                      <a:lnTo>
                        <a:pt x="546" y="398"/>
                      </a:lnTo>
                      <a:lnTo>
                        <a:pt x="561" y="400"/>
                      </a:lnTo>
                      <a:lnTo>
                        <a:pt x="576" y="401"/>
                      </a:lnTo>
                      <a:lnTo>
                        <a:pt x="591" y="406"/>
                      </a:lnTo>
                      <a:lnTo>
                        <a:pt x="614" y="406"/>
                      </a:lnTo>
                      <a:lnTo>
                        <a:pt x="624" y="411"/>
                      </a:lnTo>
                      <a:lnTo>
                        <a:pt x="632" y="407"/>
                      </a:lnTo>
                      <a:lnTo>
                        <a:pt x="641" y="405"/>
                      </a:lnTo>
                      <a:lnTo>
                        <a:pt x="651" y="405"/>
                      </a:lnTo>
                      <a:lnTo>
                        <a:pt x="663" y="403"/>
                      </a:lnTo>
                      <a:lnTo>
                        <a:pt x="671" y="405"/>
                      </a:lnTo>
                      <a:lnTo>
                        <a:pt x="676" y="401"/>
                      </a:lnTo>
                      <a:lnTo>
                        <a:pt x="678" y="379"/>
                      </a:lnTo>
                      <a:lnTo>
                        <a:pt x="675" y="350"/>
                      </a:lnTo>
                      <a:lnTo>
                        <a:pt x="665" y="328"/>
                      </a:lnTo>
                      <a:lnTo>
                        <a:pt x="656" y="318"/>
                      </a:lnTo>
                      <a:lnTo>
                        <a:pt x="647" y="300"/>
                      </a:lnTo>
                      <a:lnTo>
                        <a:pt x="641" y="290"/>
                      </a:lnTo>
                      <a:lnTo>
                        <a:pt x="635" y="304"/>
                      </a:lnTo>
                      <a:lnTo>
                        <a:pt x="635" y="309"/>
                      </a:lnTo>
                      <a:lnTo>
                        <a:pt x="631" y="321"/>
                      </a:lnTo>
                      <a:lnTo>
                        <a:pt x="624" y="335"/>
                      </a:lnTo>
                      <a:lnTo>
                        <a:pt x="617" y="346"/>
                      </a:lnTo>
                      <a:lnTo>
                        <a:pt x="613" y="340"/>
                      </a:lnTo>
                      <a:lnTo>
                        <a:pt x="607" y="339"/>
                      </a:lnTo>
                      <a:lnTo>
                        <a:pt x="596" y="334"/>
                      </a:lnTo>
                      <a:lnTo>
                        <a:pt x="586" y="336"/>
                      </a:lnTo>
                      <a:lnTo>
                        <a:pt x="568" y="337"/>
                      </a:lnTo>
                      <a:lnTo>
                        <a:pt x="564" y="337"/>
                      </a:lnTo>
                      <a:lnTo>
                        <a:pt x="562" y="334"/>
                      </a:lnTo>
                      <a:lnTo>
                        <a:pt x="553" y="324"/>
                      </a:lnTo>
                      <a:lnTo>
                        <a:pt x="546" y="306"/>
                      </a:lnTo>
                      <a:lnTo>
                        <a:pt x="542" y="301"/>
                      </a:lnTo>
                      <a:lnTo>
                        <a:pt x="538" y="292"/>
                      </a:lnTo>
                      <a:lnTo>
                        <a:pt x="531" y="287"/>
                      </a:lnTo>
                      <a:lnTo>
                        <a:pt x="525" y="277"/>
                      </a:lnTo>
                      <a:lnTo>
                        <a:pt x="520" y="272"/>
                      </a:lnTo>
                      <a:lnTo>
                        <a:pt x="518" y="268"/>
                      </a:lnTo>
                      <a:lnTo>
                        <a:pt x="518" y="262"/>
                      </a:lnTo>
                      <a:lnTo>
                        <a:pt x="520" y="256"/>
                      </a:lnTo>
                      <a:lnTo>
                        <a:pt x="525" y="251"/>
                      </a:lnTo>
                      <a:lnTo>
                        <a:pt x="533" y="251"/>
                      </a:lnTo>
                      <a:lnTo>
                        <a:pt x="536" y="250"/>
                      </a:lnTo>
                      <a:lnTo>
                        <a:pt x="536" y="245"/>
                      </a:lnTo>
                      <a:lnTo>
                        <a:pt x="528" y="229"/>
                      </a:lnTo>
                      <a:lnTo>
                        <a:pt x="525" y="228"/>
                      </a:lnTo>
                      <a:lnTo>
                        <a:pt x="524" y="225"/>
                      </a:lnTo>
                      <a:lnTo>
                        <a:pt x="524" y="220"/>
                      </a:lnTo>
                      <a:lnTo>
                        <a:pt x="535" y="195"/>
                      </a:lnTo>
                      <a:lnTo>
                        <a:pt x="540" y="187"/>
                      </a:lnTo>
                      <a:lnTo>
                        <a:pt x="546" y="177"/>
                      </a:lnTo>
                      <a:lnTo>
                        <a:pt x="543" y="167"/>
                      </a:lnTo>
                      <a:lnTo>
                        <a:pt x="543" y="156"/>
                      </a:lnTo>
                      <a:lnTo>
                        <a:pt x="542" y="133"/>
                      </a:lnTo>
                      <a:lnTo>
                        <a:pt x="552" y="107"/>
                      </a:lnTo>
                      <a:lnTo>
                        <a:pt x="553" y="95"/>
                      </a:lnTo>
                      <a:lnTo>
                        <a:pt x="531" y="63"/>
                      </a:lnTo>
                      <a:lnTo>
                        <a:pt x="523" y="50"/>
                      </a:lnTo>
                      <a:lnTo>
                        <a:pt x="511" y="40"/>
                      </a:lnTo>
                      <a:lnTo>
                        <a:pt x="470" y="33"/>
                      </a:lnTo>
                      <a:lnTo>
                        <a:pt x="461" y="28"/>
                      </a:lnTo>
                      <a:lnTo>
                        <a:pt x="432" y="29"/>
                      </a:lnTo>
                      <a:lnTo>
                        <a:pt x="414" y="43"/>
                      </a:lnTo>
                      <a:lnTo>
                        <a:pt x="405" y="59"/>
                      </a:lnTo>
                      <a:lnTo>
                        <a:pt x="386" y="86"/>
                      </a:lnTo>
                      <a:lnTo>
                        <a:pt x="370" y="84"/>
                      </a:lnTo>
                      <a:lnTo>
                        <a:pt x="363" y="71"/>
                      </a:lnTo>
                      <a:lnTo>
                        <a:pt x="361" y="69"/>
                      </a:lnTo>
                      <a:lnTo>
                        <a:pt x="336" y="61"/>
                      </a:lnTo>
                      <a:lnTo>
                        <a:pt x="331" y="62"/>
                      </a:lnTo>
                      <a:lnTo>
                        <a:pt x="313" y="70"/>
                      </a:lnTo>
                      <a:lnTo>
                        <a:pt x="303" y="62"/>
                      </a:lnTo>
                      <a:lnTo>
                        <a:pt x="298" y="59"/>
                      </a:lnTo>
                      <a:lnTo>
                        <a:pt x="288" y="59"/>
                      </a:lnTo>
                      <a:lnTo>
                        <a:pt x="282" y="62"/>
                      </a:lnTo>
                      <a:lnTo>
                        <a:pt x="279" y="68"/>
                      </a:lnTo>
                      <a:lnTo>
                        <a:pt x="275" y="70"/>
                      </a:lnTo>
                      <a:lnTo>
                        <a:pt x="259" y="65"/>
                      </a:lnTo>
                      <a:lnTo>
                        <a:pt x="250" y="58"/>
                      </a:lnTo>
                      <a:lnTo>
                        <a:pt x="227" y="35"/>
                      </a:lnTo>
                      <a:lnTo>
                        <a:pt x="222" y="31"/>
                      </a:lnTo>
                      <a:lnTo>
                        <a:pt x="212" y="30"/>
                      </a:lnTo>
                      <a:lnTo>
                        <a:pt x="195" y="21"/>
                      </a:lnTo>
                      <a:lnTo>
                        <a:pt x="191" y="18"/>
                      </a:lnTo>
                      <a:lnTo>
                        <a:pt x="179" y="2"/>
                      </a:lnTo>
                      <a:lnTo>
                        <a:pt x="172" y="0"/>
                      </a:lnTo>
                      <a:lnTo>
                        <a:pt x="170" y="0"/>
                      </a:lnTo>
                      <a:lnTo>
                        <a:pt x="165" y="4"/>
                      </a:lnTo>
                      <a:lnTo>
                        <a:pt x="161" y="14"/>
                      </a:lnTo>
                      <a:lnTo>
                        <a:pt x="154" y="14"/>
                      </a:lnTo>
                      <a:lnTo>
                        <a:pt x="152" y="9"/>
                      </a:lnTo>
                      <a:lnTo>
                        <a:pt x="145" y="18"/>
                      </a:lnTo>
                      <a:lnTo>
                        <a:pt x="135" y="30"/>
                      </a:lnTo>
                      <a:lnTo>
                        <a:pt x="138" y="53"/>
                      </a:lnTo>
                      <a:lnTo>
                        <a:pt x="136" y="63"/>
                      </a:lnTo>
                      <a:lnTo>
                        <a:pt x="128" y="66"/>
                      </a:lnTo>
                      <a:lnTo>
                        <a:pt x="115" y="68"/>
                      </a:lnTo>
                      <a:lnTo>
                        <a:pt x="109" y="68"/>
                      </a:lnTo>
                      <a:lnTo>
                        <a:pt x="104" y="68"/>
                      </a:lnTo>
                      <a:lnTo>
                        <a:pt x="101" y="71"/>
                      </a:lnTo>
                      <a:lnTo>
                        <a:pt x="102" y="78"/>
                      </a:lnTo>
                      <a:lnTo>
                        <a:pt x="106" y="96"/>
                      </a:lnTo>
                      <a:lnTo>
                        <a:pt x="106" y="103"/>
                      </a:lnTo>
                      <a:lnTo>
                        <a:pt x="103" y="109"/>
                      </a:lnTo>
                      <a:lnTo>
                        <a:pt x="93" y="117"/>
                      </a:lnTo>
                      <a:lnTo>
                        <a:pt x="90" y="123"/>
                      </a:lnTo>
                      <a:lnTo>
                        <a:pt x="87" y="167"/>
                      </a:lnTo>
                      <a:lnTo>
                        <a:pt x="74" y="175"/>
                      </a:lnTo>
                      <a:lnTo>
                        <a:pt x="54" y="180"/>
                      </a:lnTo>
                      <a:lnTo>
                        <a:pt x="47" y="179"/>
                      </a:lnTo>
                      <a:lnTo>
                        <a:pt x="41" y="177"/>
                      </a:lnTo>
                      <a:lnTo>
                        <a:pt x="31" y="179"/>
                      </a:lnTo>
                      <a:lnTo>
                        <a:pt x="8" y="176"/>
                      </a:lnTo>
                      <a:lnTo>
                        <a:pt x="7" y="184"/>
                      </a:lnTo>
                      <a:lnTo>
                        <a:pt x="8" y="195"/>
                      </a:lnTo>
                      <a:lnTo>
                        <a:pt x="6" y="209"/>
                      </a:lnTo>
                      <a:lnTo>
                        <a:pt x="4" y="216"/>
                      </a:lnTo>
                      <a:lnTo>
                        <a:pt x="1" y="225"/>
                      </a:lnTo>
                      <a:lnTo>
                        <a:pt x="0" y="240"/>
                      </a:lnTo>
                    </a:path>
                  </a:pathLst>
                </a:custGeom>
                <a:blipFill dpi="0" rotWithShape="1">
                  <a:blip r:embed="rId25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14" name="Freeform 147" descr="tlaxcala">
                  <a:extLst>
                    <a:ext uri="{FF2B5EF4-FFF2-40B4-BE49-F238E27FC236}">
                      <a16:creationId xmlns:a16="http://schemas.microsoft.com/office/drawing/2014/main" id="{49E84E57-2AD6-5847-8C53-6CADFD289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6" y="3172"/>
                  <a:ext cx="213" cy="136"/>
                </a:xfrm>
                <a:custGeom>
                  <a:avLst/>
                  <a:gdLst>
                    <a:gd name="T0" fmla="*/ 240 w 158"/>
                    <a:gd name="T1" fmla="*/ 404 h 93"/>
                    <a:gd name="T2" fmla="*/ 324 w 158"/>
                    <a:gd name="T3" fmla="*/ 407 h 93"/>
                    <a:gd name="T4" fmla="*/ 512 w 158"/>
                    <a:gd name="T5" fmla="*/ 407 h 93"/>
                    <a:gd name="T6" fmla="*/ 652 w 158"/>
                    <a:gd name="T7" fmla="*/ 487 h 93"/>
                    <a:gd name="T8" fmla="*/ 847 w 158"/>
                    <a:gd name="T9" fmla="*/ 374 h 93"/>
                    <a:gd name="T10" fmla="*/ 1064 w 158"/>
                    <a:gd name="T11" fmla="*/ 60 h 93"/>
                    <a:gd name="T12" fmla="*/ 1189 w 158"/>
                    <a:gd name="T13" fmla="*/ 0 h 93"/>
                    <a:gd name="T14" fmla="*/ 1212 w 158"/>
                    <a:gd name="T15" fmla="*/ 316 h 93"/>
                    <a:gd name="T16" fmla="*/ 1321 w 158"/>
                    <a:gd name="T17" fmla="*/ 333 h 93"/>
                    <a:gd name="T18" fmla="*/ 1411 w 158"/>
                    <a:gd name="T19" fmla="*/ 407 h 93"/>
                    <a:gd name="T20" fmla="*/ 1534 w 158"/>
                    <a:gd name="T21" fmla="*/ 487 h 93"/>
                    <a:gd name="T22" fmla="*/ 1603 w 158"/>
                    <a:gd name="T23" fmla="*/ 547 h 93"/>
                    <a:gd name="T24" fmla="*/ 1691 w 158"/>
                    <a:gd name="T25" fmla="*/ 778 h 93"/>
                    <a:gd name="T26" fmla="*/ 1813 w 158"/>
                    <a:gd name="T27" fmla="*/ 864 h 93"/>
                    <a:gd name="T28" fmla="*/ 1813 w 158"/>
                    <a:gd name="T29" fmla="*/ 1138 h 93"/>
                    <a:gd name="T30" fmla="*/ 1843 w 158"/>
                    <a:gd name="T31" fmla="*/ 1272 h 93"/>
                    <a:gd name="T32" fmla="*/ 1983 w 158"/>
                    <a:gd name="T33" fmla="*/ 1263 h 93"/>
                    <a:gd name="T34" fmla="*/ 2076 w 158"/>
                    <a:gd name="T35" fmla="*/ 1318 h 93"/>
                    <a:gd name="T36" fmla="*/ 2134 w 158"/>
                    <a:gd name="T37" fmla="*/ 1664 h 93"/>
                    <a:gd name="T38" fmla="*/ 2230 w 158"/>
                    <a:gd name="T39" fmla="*/ 1664 h 93"/>
                    <a:gd name="T40" fmla="*/ 2293 w 158"/>
                    <a:gd name="T41" fmla="*/ 1733 h 93"/>
                    <a:gd name="T42" fmla="*/ 2251 w 158"/>
                    <a:gd name="T43" fmla="*/ 2115 h 93"/>
                    <a:gd name="T44" fmla="*/ 2119 w 158"/>
                    <a:gd name="T45" fmla="*/ 2115 h 93"/>
                    <a:gd name="T46" fmla="*/ 1983 w 158"/>
                    <a:gd name="T47" fmla="*/ 2044 h 93"/>
                    <a:gd name="T48" fmla="*/ 1867 w 158"/>
                    <a:gd name="T49" fmla="*/ 2131 h 93"/>
                    <a:gd name="T50" fmla="*/ 1867 w 158"/>
                    <a:gd name="T51" fmla="*/ 2387 h 93"/>
                    <a:gd name="T52" fmla="*/ 1765 w 158"/>
                    <a:gd name="T53" fmla="*/ 2575 h 93"/>
                    <a:gd name="T54" fmla="*/ 1677 w 158"/>
                    <a:gd name="T55" fmla="*/ 2631 h 93"/>
                    <a:gd name="T56" fmla="*/ 1598 w 158"/>
                    <a:gd name="T57" fmla="*/ 2447 h 93"/>
                    <a:gd name="T58" fmla="*/ 1540 w 158"/>
                    <a:gd name="T59" fmla="*/ 2318 h 93"/>
                    <a:gd name="T60" fmla="*/ 1395 w 158"/>
                    <a:gd name="T61" fmla="*/ 2502 h 93"/>
                    <a:gd name="T62" fmla="*/ 1262 w 158"/>
                    <a:gd name="T63" fmla="*/ 2818 h 93"/>
                    <a:gd name="T64" fmla="*/ 1118 w 158"/>
                    <a:gd name="T65" fmla="*/ 2701 h 93"/>
                    <a:gd name="T66" fmla="*/ 1027 w 158"/>
                    <a:gd name="T67" fmla="*/ 2631 h 93"/>
                    <a:gd name="T68" fmla="*/ 847 w 158"/>
                    <a:gd name="T69" fmla="*/ 2387 h 93"/>
                    <a:gd name="T70" fmla="*/ 720 w 158"/>
                    <a:gd name="T71" fmla="*/ 1987 h 93"/>
                    <a:gd name="T72" fmla="*/ 667 w 158"/>
                    <a:gd name="T73" fmla="*/ 1847 h 93"/>
                    <a:gd name="T74" fmla="*/ 558 w 158"/>
                    <a:gd name="T75" fmla="*/ 1446 h 93"/>
                    <a:gd name="T76" fmla="*/ 501 w 158"/>
                    <a:gd name="T77" fmla="*/ 1272 h 93"/>
                    <a:gd name="T78" fmla="*/ 464 w 158"/>
                    <a:gd name="T79" fmla="*/ 1170 h 93"/>
                    <a:gd name="T80" fmla="*/ 162 w 158"/>
                    <a:gd name="T81" fmla="*/ 1185 h 93"/>
                    <a:gd name="T82" fmla="*/ 89 w 158"/>
                    <a:gd name="T83" fmla="*/ 989 h 93"/>
                    <a:gd name="T84" fmla="*/ 54 w 158"/>
                    <a:gd name="T85" fmla="*/ 712 h 9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8"/>
                    <a:gd name="T130" fmla="*/ 0 h 93"/>
                    <a:gd name="T131" fmla="*/ 158 w 158"/>
                    <a:gd name="T132" fmla="*/ 93 h 9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8" h="93">
                      <a:moveTo>
                        <a:pt x="0" y="21"/>
                      </a:moveTo>
                      <a:lnTo>
                        <a:pt x="16" y="13"/>
                      </a:lnTo>
                      <a:lnTo>
                        <a:pt x="19" y="13"/>
                      </a:lnTo>
                      <a:lnTo>
                        <a:pt x="22" y="14"/>
                      </a:lnTo>
                      <a:lnTo>
                        <a:pt x="28" y="15"/>
                      </a:lnTo>
                      <a:lnTo>
                        <a:pt x="35" y="14"/>
                      </a:lnTo>
                      <a:lnTo>
                        <a:pt x="40" y="15"/>
                      </a:lnTo>
                      <a:lnTo>
                        <a:pt x="44" y="16"/>
                      </a:lnTo>
                      <a:lnTo>
                        <a:pt x="54" y="14"/>
                      </a:lnTo>
                      <a:lnTo>
                        <a:pt x="58" y="12"/>
                      </a:lnTo>
                      <a:lnTo>
                        <a:pt x="61" y="8"/>
                      </a:lnTo>
                      <a:lnTo>
                        <a:pt x="72" y="2"/>
                      </a:lnTo>
                      <a:lnTo>
                        <a:pt x="77" y="2"/>
                      </a:lnTo>
                      <a:lnTo>
                        <a:pt x="81" y="0"/>
                      </a:lnTo>
                      <a:lnTo>
                        <a:pt x="78" y="8"/>
                      </a:lnTo>
                      <a:lnTo>
                        <a:pt x="82" y="10"/>
                      </a:lnTo>
                      <a:lnTo>
                        <a:pt x="87" y="10"/>
                      </a:lnTo>
                      <a:lnTo>
                        <a:pt x="90" y="11"/>
                      </a:lnTo>
                      <a:lnTo>
                        <a:pt x="92" y="13"/>
                      </a:lnTo>
                      <a:lnTo>
                        <a:pt x="96" y="14"/>
                      </a:lnTo>
                      <a:lnTo>
                        <a:pt x="99" y="11"/>
                      </a:lnTo>
                      <a:lnTo>
                        <a:pt x="104" y="16"/>
                      </a:lnTo>
                      <a:lnTo>
                        <a:pt x="105" y="18"/>
                      </a:lnTo>
                      <a:lnTo>
                        <a:pt x="109" y="18"/>
                      </a:lnTo>
                      <a:lnTo>
                        <a:pt x="114" y="22"/>
                      </a:lnTo>
                      <a:lnTo>
                        <a:pt x="115" y="25"/>
                      </a:lnTo>
                      <a:lnTo>
                        <a:pt x="120" y="25"/>
                      </a:lnTo>
                      <a:lnTo>
                        <a:pt x="123" y="28"/>
                      </a:lnTo>
                      <a:lnTo>
                        <a:pt x="121" y="34"/>
                      </a:lnTo>
                      <a:lnTo>
                        <a:pt x="123" y="37"/>
                      </a:lnTo>
                      <a:lnTo>
                        <a:pt x="123" y="42"/>
                      </a:lnTo>
                      <a:lnTo>
                        <a:pt x="125" y="42"/>
                      </a:lnTo>
                      <a:lnTo>
                        <a:pt x="130" y="42"/>
                      </a:lnTo>
                      <a:lnTo>
                        <a:pt x="135" y="41"/>
                      </a:lnTo>
                      <a:lnTo>
                        <a:pt x="139" y="42"/>
                      </a:lnTo>
                      <a:lnTo>
                        <a:pt x="142" y="43"/>
                      </a:lnTo>
                      <a:lnTo>
                        <a:pt x="144" y="48"/>
                      </a:lnTo>
                      <a:lnTo>
                        <a:pt x="145" y="54"/>
                      </a:lnTo>
                      <a:lnTo>
                        <a:pt x="148" y="56"/>
                      </a:lnTo>
                      <a:lnTo>
                        <a:pt x="152" y="54"/>
                      </a:lnTo>
                      <a:lnTo>
                        <a:pt x="156" y="56"/>
                      </a:lnTo>
                      <a:lnTo>
                        <a:pt x="156" y="57"/>
                      </a:lnTo>
                      <a:lnTo>
                        <a:pt x="157" y="62"/>
                      </a:lnTo>
                      <a:lnTo>
                        <a:pt x="153" y="69"/>
                      </a:lnTo>
                      <a:lnTo>
                        <a:pt x="150" y="70"/>
                      </a:lnTo>
                      <a:lnTo>
                        <a:pt x="144" y="69"/>
                      </a:lnTo>
                      <a:lnTo>
                        <a:pt x="141" y="69"/>
                      </a:lnTo>
                      <a:lnTo>
                        <a:pt x="135" y="67"/>
                      </a:lnTo>
                      <a:lnTo>
                        <a:pt x="131" y="69"/>
                      </a:lnTo>
                      <a:lnTo>
                        <a:pt x="127" y="70"/>
                      </a:lnTo>
                      <a:lnTo>
                        <a:pt x="126" y="74"/>
                      </a:lnTo>
                      <a:lnTo>
                        <a:pt x="127" y="78"/>
                      </a:lnTo>
                      <a:lnTo>
                        <a:pt x="123" y="79"/>
                      </a:lnTo>
                      <a:lnTo>
                        <a:pt x="120" y="84"/>
                      </a:lnTo>
                      <a:lnTo>
                        <a:pt x="118" y="85"/>
                      </a:lnTo>
                      <a:lnTo>
                        <a:pt x="114" y="86"/>
                      </a:lnTo>
                      <a:lnTo>
                        <a:pt x="113" y="83"/>
                      </a:lnTo>
                      <a:lnTo>
                        <a:pt x="108" y="80"/>
                      </a:lnTo>
                      <a:lnTo>
                        <a:pt x="107" y="77"/>
                      </a:lnTo>
                      <a:lnTo>
                        <a:pt x="105" y="76"/>
                      </a:lnTo>
                      <a:lnTo>
                        <a:pt x="97" y="80"/>
                      </a:lnTo>
                      <a:lnTo>
                        <a:pt x="95" y="82"/>
                      </a:lnTo>
                      <a:lnTo>
                        <a:pt x="95" y="85"/>
                      </a:lnTo>
                      <a:lnTo>
                        <a:pt x="86" y="92"/>
                      </a:lnTo>
                      <a:lnTo>
                        <a:pt x="77" y="91"/>
                      </a:lnTo>
                      <a:lnTo>
                        <a:pt x="76" y="88"/>
                      </a:lnTo>
                      <a:lnTo>
                        <a:pt x="74" y="87"/>
                      </a:lnTo>
                      <a:lnTo>
                        <a:pt x="70" y="86"/>
                      </a:lnTo>
                      <a:lnTo>
                        <a:pt x="59" y="80"/>
                      </a:lnTo>
                      <a:lnTo>
                        <a:pt x="58" y="78"/>
                      </a:lnTo>
                      <a:lnTo>
                        <a:pt x="51" y="70"/>
                      </a:lnTo>
                      <a:lnTo>
                        <a:pt x="49" y="65"/>
                      </a:lnTo>
                      <a:lnTo>
                        <a:pt x="48" y="63"/>
                      </a:lnTo>
                      <a:lnTo>
                        <a:pt x="45" y="60"/>
                      </a:lnTo>
                      <a:lnTo>
                        <a:pt x="43" y="57"/>
                      </a:lnTo>
                      <a:lnTo>
                        <a:pt x="38" y="47"/>
                      </a:lnTo>
                      <a:lnTo>
                        <a:pt x="37" y="45"/>
                      </a:lnTo>
                      <a:lnTo>
                        <a:pt x="34" y="42"/>
                      </a:lnTo>
                      <a:lnTo>
                        <a:pt x="33" y="39"/>
                      </a:lnTo>
                      <a:lnTo>
                        <a:pt x="31" y="38"/>
                      </a:lnTo>
                      <a:lnTo>
                        <a:pt x="22" y="42"/>
                      </a:lnTo>
                      <a:lnTo>
                        <a:pt x="11" y="39"/>
                      </a:lnTo>
                      <a:lnTo>
                        <a:pt x="11" y="38"/>
                      </a:lnTo>
                      <a:lnTo>
                        <a:pt x="6" y="32"/>
                      </a:lnTo>
                      <a:lnTo>
                        <a:pt x="7" y="24"/>
                      </a:lnTo>
                      <a:lnTo>
                        <a:pt x="4" y="23"/>
                      </a:lnTo>
                      <a:lnTo>
                        <a:pt x="0" y="21"/>
                      </a:lnTo>
                    </a:path>
                  </a:pathLst>
                </a:custGeom>
                <a:blipFill dpi="0" rotWithShape="1">
                  <a:blip r:embed="rId26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15" name="Freeform 148" descr="hidalgo">
                  <a:extLst>
                    <a:ext uri="{FF2B5EF4-FFF2-40B4-BE49-F238E27FC236}">
                      <a16:creationId xmlns:a16="http://schemas.microsoft.com/office/drawing/2014/main" id="{EBEC2E82-D384-5641-A500-1C3E689A38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7" y="2743"/>
                  <a:ext cx="423" cy="460"/>
                </a:xfrm>
                <a:custGeom>
                  <a:avLst/>
                  <a:gdLst>
                    <a:gd name="T0" fmla="*/ 272 w 300"/>
                    <a:gd name="T1" fmla="*/ 7188 h 296"/>
                    <a:gd name="T2" fmla="*/ 964 w 300"/>
                    <a:gd name="T3" fmla="*/ 6560 h 296"/>
                    <a:gd name="T4" fmla="*/ 1300 w 300"/>
                    <a:gd name="T5" fmla="*/ 5284 h 296"/>
                    <a:gd name="T6" fmla="*/ 1916 w 300"/>
                    <a:gd name="T7" fmla="*/ 2777 h 296"/>
                    <a:gd name="T8" fmla="*/ 2374 w 300"/>
                    <a:gd name="T9" fmla="*/ 2572 h 296"/>
                    <a:gd name="T10" fmla="*/ 2748 w 300"/>
                    <a:gd name="T11" fmla="*/ 2084 h 296"/>
                    <a:gd name="T12" fmla="*/ 2972 w 300"/>
                    <a:gd name="T13" fmla="*/ 962 h 296"/>
                    <a:gd name="T14" fmla="*/ 3433 w 300"/>
                    <a:gd name="T15" fmla="*/ 1273 h 296"/>
                    <a:gd name="T16" fmla="*/ 3810 w 300"/>
                    <a:gd name="T17" fmla="*/ 1535 h 296"/>
                    <a:gd name="T18" fmla="*/ 4123 w 300"/>
                    <a:gd name="T19" fmla="*/ 1652 h 296"/>
                    <a:gd name="T20" fmla="*/ 4463 w 300"/>
                    <a:gd name="T21" fmla="*/ 1652 h 296"/>
                    <a:gd name="T22" fmla="*/ 4463 w 300"/>
                    <a:gd name="T23" fmla="*/ 197 h 296"/>
                    <a:gd name="T24" fmla="*/ 4908 w 300"/>
                    <a:gd name="T25" fmla="*/ 274 h 296"/>
                    <a:gd name="T26" fmla="*/ 4869 w 300"/>
                    <a:gd name="T27" fmla="*/ 1422 h 296"/>
                    <a:gd name="T28" fmla="*/ 5533 w 300"/>
                    <a:gd name="T29" fmla="*/ 1978 h 296"/>
                    <a:gd name="T30" fmla="*/ 5679 w 300"/>
                    <a:gd name="T31" fmla="*/ 2572 h 296"/>
                    <a:gd name="T32" fmla="*/ 5946 w 300"/>
                    <a:gd name="T33" fmla="*/ 2894 h 296"/>
                    <a:gd name="T34" fmla="*/ 5679 w 300"/>
                    <a:gd name="T35" fmla="*/ 4550 h 296"/>
                    <a:gd name="T36" fmla="*/ 5483 w 300"/>
                    <a:gd name="T37" fmla="*/ 5231 h 296"/>
                    <a:gd name="T38" fmla="*/ 5209 w 300"/>
                    <a:gd name="T39" fmla="*/ 4860 h 296"/>
                    <a:gd name="T40" fmla="*/ 4888 w 300"/>
                    <a:gd name="T41" fmla="*/ 5845 h 296"/>
                    <a:gd name="T42" fmla="*/ 4539 w 300"/>
                    <a:gd name="T43" fmla="*/ 6328 h 296"/>
                    <a:gd name="T44" fmla="*/ 4984 w 300"/>
                    <a:gd name="T45" fmla="*/ 6199 h 296"/>
                    <a:gd name="T46" fmla="*/ 4732 w 300"/>
                    <a:gd name="T47" fmla="*/ 7243 h 296"/>
                    <a:gd name="T48" fmla="*/ 4869 w 300"/>
                    <a:gd name="T49" fmla="*/ 9355 h 296"/>
                    <a:gd name="T50" fmla="*/ 5359 w 300"/>
                    <a:gd name="T51" fmla="*/ 8718 h 296"/>
                    <a:gd name="T52" fmla="*/ 6215 w 300"/>
                    <a:gd name="T53" fmla="*/ 6808 h 296"/>
                    <a:gd name="T54" fmla="*/ 6562 w 300"/>
                    <a:gd name="T55" fmla="*/ 7623 h 296"/>
                    <a:gd name="T56" fmla="*/ 6060 w 300"/>
                    <a:gd name="T57" fmla="*/ 9198 h 296"/>
                    <a:gd name="T58" fmla="*/ 5727 w 300"/>
                    <a:gd name="T59" fmla="*/ 9885 h 296"/>
                    <a:gd name="T60" fmla="*/ 5483 w 300"/>
                    <a:gd name="T61" fmla="*/ 10114 h 296"/>
                    <a:gd name="T62" fmla="*/ 5946 w 300"/>
                    <a:gd name="T63" fmla="*/ 11467 h 296"/>
                    <a:gd name="T64" fmla="*/ 5813 w 300"/>
                    <a:gd name="T65" fmla="*/ 12404 h 296"/>
                    <a:gd name="T66" fmla="*/ 5533 w 300"/>
                    <a:gd name="T67" fmla="*/ 14314 h 296"/>
                    <a:gd name="T68" fmla="*/ 5139 w 300"/>
                    <a:gd name="T69" fmla="*/ 15169 h 296"/>
                    <a:gd name="T70" fmla="*/ 4676 w 300"/>
                    <a:gd name="T71" fmla="*/ 15539 h 296"/>
                    <a:gd name="T72" fmla="*/ 4198 w 300"/>
                    <a:gd name="T73" fmla="*/ 15457 h 296"/>
                    <a:gd name="T74" fmla="*/ 4191 w 300"/>
                    <a:gd name="T75" fmla="*/ 14802 h 296"/>
                    <a:gd name="T76" fmla="*/ 4048 w 300"/>
                    <a:gd name="T77" fmla="*/ 13909 h 296"/>
                    <a:gd name="T78" fmla="*/ 3588 w 300"/>
                    <a:gd name="T79" fmla="*/ 13631 h 296"/>
                    <a:gd name="T80" fmla="*/ 3158 w 300"/>
                    <a:gd name="T81" fmla="*/ 13909 h 296"/>
                    <a:gd name="T82" fmla="*/ 2972 w 300"/>
                    <a:gd name="T83" fmla="*/ 12328 h 296"/>
                    <a:gd name="T84" fmla="*/ 2593 w 300"/>
                    <a:gd name="T85" fmla="*/ 12328 h 296"/>
                    <a:gd name="T86" fmla="*/ 2108 w 300"/>
                    <a:gd name="T87" fmla="*/ 13444 h 296"/>
                    <a:gd name="T88" fmla="*/ 1703 w 300"/>
                    <a:gd name="T89" fmla="*/ 13073 h 296"/>
                    <a:gd name="T90" fmla="*/ 1565 w 300"/>
                    <a:gd name="T91" fmla="*/ 12328 h 296"/>
                    <a:gd name="T92" fmla="*/ 1169 w 300"/>
                    <a:gd name="T93" fmla="*/ 10941 h 296"/>
                    <a:gd name="T94" fmla="*/ 533 w 300"/>
                    <a:gd name="T95" fmla="*/ 10580 h 296"/>
                    <a:gd name="T96" fmla="*/ 350 w 300"/>
                    <a:gd name="T97" fmla="*/ 10114 h 2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0"/>
                    <a:gd name="T148" fmla="*/ 0 h 296"/>
                    <a:gd name="T149" fmla="*/ 300 w 300"/>
                    <a:gd name="T150" fmla="*/ 296 h 2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0" h="296">
                      <a:moveTo>
                        <a:pt x="0" y="178"/>
                      </a:moveTo>
                      <a:lnTo>
                        <a:pt x="7" y="171"/>
                      </a:lnTo>
                      <a:lnTo>
                        <a:pt x="10" y="166"/>
                      </a:lnTo>
                      <a:lnTo>
                        <a:pt x="13" y="136"/>
                      </a:lnTo>
                      <a:lnTo>
                        <a:pt x="21" y="133"/>
                      </a:lnTo>
                      <a:lnTo>
                        <a:pt x="25" y="133"/>
                      </a:lnTo>
                      <a:lnTo>
                        <a:pt x="34" y="130"/>
                      </a:lnTo>
                      <a:lnTo>
                        <a:pt x="44" y="124"/>
                      </a:lnTo>
                      <a:lnTo>
                        <a:pt x="56" y="120"/>
                      </a:lnTo>
                      <a:lnTo>
                        <a:pt x="60" y="117"/>
                      </a:lnTo>
                      <a:lnTo>
                        <a:pt x="58" y="104"/>
                      </a:lnTo>
                      <a:lnTo>
                        <a:pt x="59" y="100"/>
                      </a:lnTo>
                      <a:lnTo>
                        <a:pt x="64" y="94"/>
                      </a:lnTo>
                      <a:lnTo>
                        <a:pt x="65" y="90"/>
                      </a:lnTo>
                      <a:lnTo>
                        <a:pt x="77" y="76"/>
                      </a:lnTo>
                      <a:lnTo>
                        <a:pt x="87" y="53"/>
                      </a:lnTo>
                      <a:lnTo>
                        <a:pt x="89" y="43"/>
                      </a:lnTo>
                      <a:lnTo>
                        <a:pt x="91" y="44"/>
                      </a:lnTo>
                      <a:lnTo>
                        <a:pt x="98" y="49"/>
                      </a:lnTo>
                      <a:lnTo>
                        <a:pt x="108" y="49"/>
                      </a:lnTo>
                      <a:lnTo>
                        <a:pt x="112" y="48"/>
                      </a:lnTo>
                      <a:lnTo>
                        <a:pt x="117" y="40"/>
                      </a:lnTo>
                      <a:lnTo>
                        <a:pt x="122" y="39"/>
                      </a:lnTo>
                      <a:lnTo>
                        <a:pt x="125" y="39"/>
                      </a:lnTo>
                      <a:lnTo>
                        <a:pt x="130" y="37"/>
                      </a:lnTo>
                      <a:lnTo>
                        <a:pt x="132" y="34"/>
                      </a:lnTo>
                      <a:lnTo>
                        <a:pt x="134" y="21"/>
                      </a:lnTo>
                      <a:lnTo>
                        <a:pt x="135" y="18"/>
                      </a:lnTo>
                      <a:lnTo>
                        <a:pt x="141" y="17"/>
                      </a:lnTo>
                      <a:lnTo>
                        <a:pt x="144" y="15"/>
                      </a:lnTo>
                      <a:lnTo>
                        <a:pt x="151" y="18"/>
                      </a:lnTo>
                      <a:lnTo>
                        <a:pt x="156" y="24"/>
                      </a:lnTo>
                      <a:lnTo>
                        <a:pt x="159" y="27"/>
                      </a:lnTo>
                      <a:lnTo>
                        <a:pt x="163" y="28"/>
                      </a:lnTo>
                      <a:lnTo>
                        <a:pt x="168" y="28"/>
                      </a:lnTo>
                      <a:lnTo>
                        <a:pt x="173" y="29"/>
                      </a:lnTo>
                      <a:lnTo>
                        <a:pt x="177" y="31"/>
                      </a:lnTo>
                      <a:lnTo>
                        <a:pt x="179" y="30"/>
                      </a:lnTo>
                      <a:lnTo>
                        <a:pt x="184" y="30"/>
                      </a:lnTo>
                      <a:lnTo>
                        <a:pt x="187" y="31"/>
                      </a:lnTo>
                      <a:lnTo>
                        <a:pt x="190" y="31"/>
                      </a:lnTo>
                      <a:lnTo>
                        <a:pt x="197" y="33"/>
                      </a:lnTo>
                      <a:lnTo>
                        <a:pt x="200" y="33"/>
                      </a:lnTo>
                      <a:lnTo>
                        <a:pt x="203" y="31"/>
                      </a:lnTo>
                      <a:lnTo>
                        <a:pt x="205" y="27"/>
                      </a:lnTo>
                      <a:lnTo>
                        <a:pt x="204" y="15"/>
                      </a:lnTo>
                      <a:lnTo>
                        <a:pt x="202" y="8"/>
                      </a:lnTo>
                      <a:lnTo>
                        <a:pt x="203" y="4"/>
                      </a:lnTo>
                      <a:lnTo>
                        <a:pt x="212" y="2"/>
                      </a:lnTo>
                      <a:lnTo>
                        <a:pt x="215" y="0"/>
                      </a:lnTo>
                      <a:lnTo>
                        <a:pt x="219" y="2"/>
                      </a:lnTo>
                      <a:lnTo>
                        <a:pt x="223" y="5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9" y="22"/>
                      </a:lnTo>
                      <a:lnTo>
                        <a:pt x="221" y="27"/>
                      </a:lnTo>
                      <a:lnTo>
                        <a:pt x="236" y="44"/>
                      </a:lnTo>
                      <a:lnTo>
                        <a:pt x="246" y="39"/>
                      </a:lnTo>
                      <a:lnTo>
                        <a:pt x="248" y="37"/>
                      </a:lnTo>
                      <a:lnTo>
                        <a:pt x="251" y="37"/>
                      </a:lnTo>
                      <a:lnTo>
                        <a:pt x="254" y="38"/>
                      </a:lnTo>
                      <a:lnTo>
                        <a:pt x="252" y="45"/>
                      </a:lnTo>
                      <a:lnTo>
                        <a:pt x="252" y="48"/>
                      </a:lnTo>
                      <a:lnTo>
                        <a:pt x="258" y="49"/>
                      </a:lnTo>
                      <a:lnTo>
                        <a:pt x="261" y="49"/>
                      </a:lnTo>
                      <a:lnTo>
                        <a:pt x="263" y="50"/>
                      </a:lnTo>
                      <a:lnTo>
                        <a:pt x="264" y="52"/>
                      </a:lnTo>
                      <a:lnTo>
                        <a:pt x="270" y="55"/>
                      </a:lnTo>
                      <a:lnTo>
                        <a:pt x="269" y="62"/>
                      </a:lnTo>
                      <a:lnTo>
                        <a:pt x="264" y="72"/>
                      </a:lnTo>
                      <a:lnTo>
                        <a:pt x="258" y="78"/>
                      </a:lnTo>
                      <a:lnTo>
                        <a:pt x="258" y="86"/>
                      </a:lnTo>
                      <a:lnTo>
                        <a:pt x="258" y="100"/>
                      </a:lnTo>
                      <a:lnTo>
                        <a:pt x="257" y="101"/>
                      </a:lnTo>
                      <a:lnTo>
                        <a:pt x="252" y="101"/>
                      </a:lnTo>
                      <a:lnTo>
                        <a:pt x="249" y="99"/>
                      </a:lnTo>
                      <a:lnTo>
                        <a:pt x="245" y="96"/>
                      </a:lnTo>
                      <a:lnTo>
                        <a:pt x="241" y="95"/>
                      </a:lnTo>
                      <a:lnTo>
                        <a:pt x="239" y="93"/>
                      </a:lnTo>
                      <a:lnTo>
                        <a:pt x="236" y="92"/>
                      </a:lnTo>
                      <a:lnTo>
                        <a:pt x="232" y="94"/>
                      </a:lnTo>
                      <a:lnTo>
                        <a:pt x="230" y="95"/>
                      </a:lnTo>
                      <a:lnTo>
                        <a:pt x="225" y="110"/>
                      </a:lnTo>
                      <a:lnTo>
                        <a:pt x="222" y="111"/>
                      </a:lnTo>
                      <a:lnTo>
                        <a:pt x="215" y="111"/>
                      </a:lnTo>
                      <a:lnTo>
                        <a:pt x="209" y="114"/>
                      </a:lnTo>
                      <a:lnTo>
                        <a:pt x="207" y="117"/>
                      </a:lnTo>
                      <a:lnTo>
                        <a:pt x="206" y="120"/>
                      </a:lnTo>
                      <a:lnTo>
                        <a:pt x="209" y="120"/>
                      </a:lnTo>
                      <a:lnTo>
                        <a:pt x="214" y="121"/>
                      </a:lnTo>
                      <a:lnTo>
                        <a:pt x="218" y="120"/>
                      </a:lnTo>
                      <a:lnTo>
                        <a:pt x="226" y="117"/>
                      </a:lnTo>
                      <a:lnTo>
                        <a:pt x="226" y="120"/>
                      </a:lnTo>
                      <a:lnTo>
                        <a:pt x="222" y="126"/>
                      </a:lnTo>
                      <a:lnTo>
                        <a:pt x="215" y="134"/>
                      </a:lnTo>
                      <a:lnTo>
                        <a:pt x="215" y="137"/>
                      </a:lnTo>
                      <a:lnTo>
                        <a:pt x="212" y="142"/>
                      </a:lnTo>
                      <a:lnTo>
                        <a:pt x="215" y="177"/>
                      </a:lnTo>
                      <a:lnTo>
                        <a:pt x="218" y="178"/>
                      </a:lnTo>
                      <a:lnTo>
                        <a:pt x="221" y="177"/>
                      </a:lnTo>
                      <a:lnTo>
                        <a:pt x="224" y="177"/>
                      </a:lnTo>
                      <a:lnTo>
                        <a:pt x="226" y="175"/>
                      </a:lnTo>
                      <a:lnTo>
                        <a:pt x="236" y="171"/>
                      </a:lnTo>
                      <a:lnTo>
                        <a:pt x="243" y="165"/>
                      </a:lnTo>
                      <a:lnTo>
                        <a:pt x="255" y="152"/>
                      </a:lnTo>
                      <a:lnTo>
                        <a:pt x="273" y="137"/>
                      </a:lnTo>
                      <a:lnTo>
                        <a:pt x="276" y="132"/>
                      </a:lnTo>
                      <a:lnTo>
                        <a:pt x="282" y="129"/>
                      </a:lnTo>
                      <a:lnTo>
                        <a:pt x="283" y="129"/>
                      </a:lnTo>
                      <a:lnTo>
                        <a:pt x="286" y="128"/>
                      </a:lnTo>
                      <a:lnTo>
                        <a:pt x="292" y="134"/>
                      </a:lnTo>
                      <a:lnTo>
                        <a:pt x="298" y="144"/>
                      </a:lnTo>
                      <a:lnTo>
                        <a:pt x="299" y="154"/>
                      </a:lnTo>
                      <a:lnTo>
                        <a:pt x="294" y="160"/>
                      </a:lnTo>
                      <a:lnTo>
                        <a:pt x="280" y="169"/>
                      </a:lnTo>
                      <a:lnTo>
                        <a:pt x="275" y="174"/>
                      </a:lnTo>
                      <a:lnTo>
                        <a:pt x="270" y="185"/>
                      </a:lnTo>
                      <a:lnTo>
                        <a:pt x="268" y="187"/>
                      </a:lnTo>
                      <a:lnTo>
                        <a:pt x="265" y="188"/>
                      </a:lnTo>
                      <a:lnTo>
                        <a:pt x="260" y="187"/>
                      </a:lnTo>
                      <a:lnTo>
                        <a:pt x="258" y="186"/>
                      </a:lnTo>
                      <a:lnTo>
                        <a:pt x="253" y="185"/>
                      </a:lnTo>
                      <a:lnTo>
                        <a:pt x="249" y="188"/>
                      </a:lnTo>
                      <a:lnTo>
                        <a:pt x="249" y="191"/>
                      </a:lnTo>
                      <a:lnTo>
                        <a:pt x="257" y="197"/>
                      </a:lnTo>
                      <a:lnTo>
                        <a:pt x="258" y="200"/>
                      </a:lnTo>
                      <a:lnTo>
                        <a:pt x="268" y="206"/>
                      </a:lnTo>
                      <a:lnTo>
                        <a:pt x="270" y="217"/>
                      </a:lnTo>
                      <a:lnTo>
                        <a:pt x="267" y="222"/>
                      </a:lnTo>
                      <a:lnTo>
                        <a:pt x="265" y="224"/>
                      </a:lnTo>
                      <a:lnTo>
                        <a:pt x="264" y="228"/>
                      </a:lnTo>
                      <a:lnTo>
                        <a:pt x="264" y="235"/>
                      </a:lnTo>
                      <a:lnTo>
                        <a:pt x="261" y="242"/>
                      </a:lnTo>
                      <a:lnTo>
                        <a:pt x="253" y="252"/>
                      </a:lnTo>
                      <a:lnTo>
                        <a:pt x="250" y="263"/>
                      </a:lnTo>
                      <a:lnTo>
                        <a:pt x="251" y="271"/>
                      </a:lnTo>
                      <a:lnTo>
                        <a:pt x="253" y="279"/>
                      </a:lnTo>
                      <a:lnTo>
                        <a:pt x="249" y="281"/>
                      </a:lnTo>
                      <a:lnTo>
                        <a:pt x="244" y="281"/>
                      </a:lnTo>
                      <a:lnTo>
                        <a:pt x="233" y="287"/>
                      </a:lnTo>
                      <a:lnTo>
                        <a:pt x="230" y="291"/>
                      </a:lnTo>
                      <a:lnTo>
                        <a:pt x="226" y="293"/>
                      </a:lnTo>
                      <a:lnTo>
                        <a:pt x="216" y="295"/>
                      </a:lnTo>
                      <a:lnTo>
                        <a:pt x="212" y="294"/>
                      </a:lnTo>
                      <a:lnTo>
                        <a:pt x="207" y="293"/>
                      </a:lnTo>
                      <a:lnTo>
                        <a:pt x="200" y="294"/>
                      </a:lnTo>
                      <a:lnTo>
                        <a:pt x="194" y="293"/>
                      </a:lnTo>
                      <a:lnTo>
                        <a:pt x="191" y="292"/>
                      </a:lnTo>
                      <a:lnTo>
                        <a:pt x="188" y="292"/>
                      </a:lnTo>
                      <a:lnTo>
                        <a:pt x="191" y="287"/>
                      </a:lnTo>
                      <a:lnTo>
                        <a:pt x="190" y="281"/>
                      </a:lnTo>
                      <a:lnTo>
                        <a:pt x="190" y="280"/>
                      </a:lnTo>
                      <a:lnTo>
                        <a:pt x="190" y="278"/>
                      </a:lnTo>
                      <a:lnTo>
                        <a:pt x="188" y="274"/>
                      </a:lnTo>
                      <a:lnTo>
                        <a:pt x="186" y="271"/>
                      </a:lnTo>
                      <a:lnTo>
                        <a:pt x="184" y="263"/>
                      </a:lnTo>
                      <a:lnTo>
                        <a:pt x="182" y="260"/>
                      </a:lnTo>
                      <a:lnTo>
                        <a:pt x="179" y="259"/>
                      </a:lnTo>
                      <a:lnTo>
                        <a:pt x="167" y="259"/>
                      </a:lnTo>
                      <a:lnTo>
                        <a:pt x="163" y="258"/>
                      </a:lnTo>
                      <a:lnTo>
                        <a:pt x="152" y="257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3" y="263"/>
                      </a:lnTo>
                      <a:lnTo>
                        <a:pt x="136" y="263"/>
                      </a:lnTo>
                      <a:lnTo>
                        <a:pt x="136" y="260"/>
                      </a:lnTo>
                      <a:lnTo>
                        <a:pt x="139" y="245"/>
                      </a:lnTo>
                      <a:lnTo>
                        <a:pt x="135" y="233"/>
                      </a:lnTo>
                      <a:lnTo>
                        <a:pt x="132" y="231"/>
                      </a:lnTo>
                      <a:lnTo>
                        <a:pt x="126" y="231"/>
                      </a:lnTo>
                      <a:lnTo>
                        <a:pt x="123" y="232"/>
                      </a:lnTo>
                      <a:lnTo>
                        <a:pt x="118" y="233"/>
                      </a:lnTo>
                      <a:lnTo>
                        <a:pt x="112" y="235"/>
                      </a:lnTo>
                      <a:lnTo>
                        <a:pt x="106" y="238"/>
                      </a:lnTo>
                      <a:lnTo>
                        <a:pt x="100" y="253"/>
                      </a:lnTo>
                      <a:lnTo>
                        <a:pt x="96" y="254"/>
                      </a:lnTo>
                      <a:lnTo>
                        <a:pt x="92" y="254"/>
                      </a:lnTo>
                      <a:lnTo>
                        <a:pt x="88" y="254"/>
                      </a:lnTo>
                      <a:lnTo>
                        <a:pt x="77" y="253"/>
                      </a:lnTo>
                      <a:lnTo>
                        <a:pt x="77" y="247"/>
                      </a:lnTo>
                      <a:lnTo>
                        <a:pt x="74" y="244"/>
                      </a:lnTo>
                      <a:lnTo>
                        <a:pt x="74" y="240"/>
                      </a:lnTo>
                      <a:lnTo>
                        <a:pt x="71" y="239"/>
                      </a:lnTo>
                      <a:lnTo>
                        <a:pt x="71" y="233"/>
                      </a:lnTo>
                      <a:lnTo>
                        <a:pt x="68" y="228"/>
                      </a:lnTo>
                      <a:lnTo>
                        <a:pt x="63" y="206"/>
                      </a:lnTo>
                      <a:lnTo>
                        <a:pt x="61" y="203"/>
                      </a:lnTo>
                      <a:lnTo>
                        <a:pt x="53" y="207"/>
                      </a:lnTo>
                      <a:lnTo>
                        <a:pt x="48" y="207"/>
                      </a:lnTo>
                      <a:lnTo>
                        <a:pt x="38" y="205"/>
                      </a:lnTo>
                      <a:lnTo>
                        <a:pt x="31" y="200"/>
                      </a:lnTo>
                      <a:lnTo>
                        <a:pt x="24" y="200"/>
                      </a:lnTo>
                      <a:lnTo>
                        <a:pt x="21" y="197"/>
                      </a:lnTo>
                      <a:lnTo>
                        <a:pt x="18" y="194"/>
                      </a:lnTo>
                      <a:lnTo>
                        <a:pt x="18" y="191"/>
                      </a:lnTo>
                      <a:lnTo>
                        <a:pt x="16" y="191"/>
                      </a:lnTo>
                      <a:lnTo>
                        <a:pt x="11" y="189"/>
                      </a:lnTo>
                      <a:lnTo>
                        <a:pt x="0" y="181"/>
                      </a:lnTo>
                      <a:lnTo>
                        <a:pt x="0" y="178"/>
                      </a:lnTo>
                    </a:path>
                  </a:pathLst>
                </a:custGeom>
                <a:blipFill dpi="0" rotWithShape="1">
                  <a:blip r:embed="rId27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16" name="AutoShape 149">
                  <a:extLst>
                    <a:ext uri="{FF2B5EF4-FFF2-40B4-BE49-F238E27FC236}">
                      <a16:creationId xmlns:a16="http://schemas.microsoft.com/office/drawing/2014/main" id="{8E1C8D75-2591-5F47-8E98-9C5B2F2B1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" y="429"/>
                  <a:ext cx="128" cy="137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CC0099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3366CC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 sz="1100"/>
                </a:p>
              </p:txBody>
            </p:sp>
            <p:sp>
              <p:nvSpPr>
                <p:cNvPr id="217" name="Text Box 150">
                  <a:extLst>
                    <a:ext uri="{FF2B5EF4-FFF2-40B4-BE49-F238E27FC236}">
                      <a16:creationId xmlns:a16="http://schemas.microsoft.com/office/drawing/2014/main" id="{1E53880A-E0BC-E348-A996-20AA496EF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9" y="866"/>
                  <a:ext cx="303" cy="789"/>
                </a:xfrm>
                <a:prstGeom prst="rect">
                  <a:avLst/>
                </a:prstGeom>
                <a:noFill/>
                <a:ln w="762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" sz="1200">
                      <a:latin typeface="Comic Sans MS" pitchFamily="66" charset="0"/>
                      <a:cs typeface="Arial" charset="0"/>
                    </a:rPr>
                    <a:t>*</a:t>
                  </a:r>
                </a:p>
              </p:txBody>
            </p:sp>
            <p:sp>
              <p:nvSpPr>
                <p:cNvPr id="218" name="Text Box 151">
                  <a:extLst>
                    <a:ext uri="{FF2B5EF4-FFF2-40B4-BE49-F238E27FC236}">
                      <a16:creationId xmlns:a16="http://schemas.microsoft.com/office/drawing/2014/main" id="{ED1E0BAB-ACD3-954C-9E16-43F2351AAC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14" y="1981"/>
                  <a:ext cx="304" cy="789"/>
                </a:xfrm>
                <a:prstGeom prst="rect">
                  <a:avLst/>
                </a:prstGeom>
                <a:noFill/>
                <a:ln w="76200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" sz="1200">
                      <a:latin typeface="Comic Sans MS" pitchFamily="66" charset="0"/>
                      <a:cs typeface="Arial" charset="0"/>
                    </a:rPr>
                    <a:t>*</a:t>
                  </a:r>
                </a:p>
              </p:txBody>
            </p:sp>
            <p:sp>
              <p:nvSpPr>
                <p:cNvPr id="219" name="Freeform 152" descr="sinaloa">
                  <a:extLst>
                    <a:ext uri="{FF2B5EF4-FFF2-40B4-BE49-F238E27FC236}">
                      <a16:creationId xmlns:a16="http://schemas.microsoft.com/office/drawing/2014/main" id="{4A737175-A181-6B4A-A2D1-FA0A80665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9" y="1390"/>
                  <a:ext cx="749" cy="1106"/>
                </a:xfrm>
                <a:custGeom>
                  <a:avLst/>
                  <a:gdLst>
                    <a:gd name="T0" fmla="*/ 1 w 557"/>
                    <a:gd name="T1" fmla="*/ 5629 h 761"/>
                    <a:gd name="T2" fmla="*/ 73 w 557"/>
                    <a:gd name="T3" fmla="*/ 6459 h 761"/>
                    <a:gd name="T4" fmla="*/ 409 w 557"/>
                    <a:gd name="T5" fmla="*/ 6533 h 761"/>
                    <a:gd name="T6" fmla="*/ 550 w 557"/>
                    <a:gd name="T7" fmla="*/ 6886 h 761"/>
                    <a:gd name="T8" fmla="*/ 651 w 557"/>
                    <a:gd name="T9" fmla="*/ 6803 h 761"/>
                    <a:gd name="T10" fmla="*/ 741 w 557"/>
                    <a:gd name="T11" fmla="*/ 7254 h 761"/>
                    <a:gd name="T12" fmla="*/ 844 w 557"/>
                    <a:gd name="T13" fmla="*/ 7334 h 761"/>
                    <a:gd name="T14" fmla="*/ 893 w 557"/>
                    <a:gd name="T15" fmla="*/ 7165 h 761"/>
                    <a:gd name="T16" fmla="*/ 1050 w 557"/>
                    <a:gd name="T17" fmla="*/ 7334 h 761"/>
                    <a:gd name="T18" fmla="*/ 1085 w 557"/>
                    <a:gd name="T19" fmla="*/ 7068 h 761"/>
                    <a:gd name="T20" fmla="*/ 1216 w 557"/>
                    <a:gd name="T21" fmla="*/ 7068 h 761"/>
                    <a:gd name="T22" fmla="*/ 1331 w 557"/>
                    <a:gd name="T23" fmla="*/ 7339 h 761"/>
                    <a:gd name="T24" fmla="*/ 1275 w 557"/>
                    <a:gd name="T25" fmla="*/ 7726 h 761"/>
                    <a:gd name="T26" fmla="*/ 1790 w 557"/>
                    <a:gd name="T27" fmla="*/ 8214 h 761"/>
                    <a:gd name="T28" fmla="*/ 1962 w 557"/>
                    <a:gd name="T29" fmla="*/ 8483 h 761"/>
                    <a:gd name="T30" fmla="*/ 2407 w 557"/>
                    <a:gd name="T31" fmla="*/ 8942 h 761"/>
                    <a:gd name="T32" fmla="*/ 2722 w 557"/>
                    <a:gd name="T33" fmla="*/ 9387 h 761"/>
                    <a:gd name="T34" fmla="*/ 2796 w 557"/>
                    <a:gd name="T35" fmla="*/ 9839 h 761"/>
                    <a:gd name="T36" fmla="*/ 2833 w 557"/>
                    <a:gd name="T37" fmla="*/ 10272 h 761"/>
                    <a:gd name="T38" fmla="*/ 2792 w 557"/>
                    <a:gd name="T39" fmla="*/ 10990 h 761"/>
                    <a:gd name="T40" fmla="*/ 2949 w 557"/>
                    <a:gd name="T41" fmla="*/ 11667 h 761"/>
                    <a:gd name="T42" fmla="*/ 3253 w 557"/>
                    <a:gd name="T43" fmla="*/ 12243 h 761"/>
                    <a:gd name="T44" fmla="*/ 4169 w 557"/>
                    <a:gd name="T45" fmla="*/ 13717 h 761"/>
                    <a:gd name="T46" fmla="*/ 5056 w 557"/>
                    <a:gd name="T47" fmla="*/ 15628 h 761"/>
                    <a:gd name="T48" fmla="*/ 5215 w 557"/>
                    <a:gd name="T49" fmla="*/ 16320 h 761"/>
                    <a:gd name="T50" fmla="*/ 5472 w 557"/>
                    <a:gd name="T51" fmla="*/ 16895 h 761"/>
                    <a:gd name="T52" fmla="*/ 5707 w 557"/>
                    <a:gd name="T53" fmla="*/ 17421 h 761"/>
                    <a:gd name="T54" fmla="*/ 5954 w 557"/>
                    <a:gd name="T55" fmla="*/ 18366 h 761"/>
                    <a:gd name="T56" fmla="*/ 6137 w 557"/>
                    <a:gd name="T57" fmla="*/ 18785 h 761"/>
                    <a:gd name="T58" fmla="*/ 6364 w 557"/>
                    <a:gd name="T59" fmla="*/ 19280 h 761"/>
                    <a:gd name="T60" fmla="*/ 6709 w 557"/>
                    <a:gd name="T61" fmla="*/ 20157 h 761"/>
                    <a:gd name="T62" fmla="*/ 6914 w 557"/>
                    <a:gd name="T63" fmla="*/ 20556 h 761"/>
                    <a:gd name="T64" fmla="*/ 7267 w 557"/>
                    <a:gd name="T65" fmla="*/ 21454 h 761"/>
                    <a:gd name="T66" fmla="*/ 7434 w 557"/>
                    <a:gd name="T67" fmla="*/ 21722 h 761"/>
                    <a:gd name="T68" fmla="*/ 7563 w 557"/>
                    <a:gd name="T69" fmla="*/ 21938 h 761"/>
                    <a:gd name="T70" fmla="*/ 7686 w 557"/>
                    <a:gd name="T71" fmla="*/ 21454 h 761"/>
                    <a:gd name="T72" fmla="*/ 7674 w 557"/>
                    <a:gd name="T73" fmla="*/ 20024 h 761"/>
                    <a:gd name="T74" fmla="*/ 7998 w 557"/>
                    <a:gd name="T75" fmla="*/ 19149 h 761"/>
                    <a:gd name="T76" fmla="*/ 7627 w 557"/>
                    <a:gd name="T77" fmla="*/ 18696 h 761"/>
                    <a:gd name="T78" fmla="*/ 7330 w 557"/>
                    <a:gd name="T79" fmla="*/ 17607 h 761"/>
                    <a:gd name="T80" fmla="*/ 7038 w 557"/>
                    <a:gd name="T81" fmla="*/ 16074 h 761"/>
                    <a:gd name="T82" fmla="*/ 6752 w 557"/>
                    <a:gd name="T83" fmla="*/ 13862 h 761"/>
                    <a:gd name="T84" fmla="*/ 6300 w 557"/>
                    <a:gd name="T85" fmla="*/ 13199 h 761"/>
                    <a:gd name="T86" fmla="*/ 5853 w 557"/>
                    <a:gd name="T87" fmla="*/ 13446 h 761"/>
                    <a:gd name="T88" fmla="*/ 5493 w 557"/>
                    <a:gd name="T89" fmla="*/ 12058 h 761"/>
                    <a:gd name="T90" fmla="*/ 5056 w 557"/>
                    <a:gd name="T91" fmla="*/ 10907 h 761"/>
                    <a:gd name="T92" fmla="*/ 4715 w 557"/>
                    <a:gd name="T93" fmla="*/ 9705 h 761"/>
                    <a:gd name="T94" fmla="*/ 4754 w 557"/>
                    <a:gd name="T95" fmla="*/ 8028 h 761"/>
                    <a:gd name="T96" fmla="*/ 4658 w 557"/>
                    <a:gd name="T97" fmla="*/ 6366 h 761"/>
                    <a:gd name="T98" fmla="*/ 4221 w 557"/>
                    <a:gd name="T99" fmla="*/ 4835 h 761"/>
                    <a:gd name="T100" fmla="*/ 3511 w 557"/>
                    <a:gd name="T101" fmla="*/ 4534 h 761"/>
                    <a:gd name="T102" fmla="*/ 3293 w 557"/>
                    <a:gd name="T103" fmla="*/ 3205 h 761"/>
                    <a:gd name="T104" fmla="*/ 2970 w 557"/>
                    <a:gd name="T105" fmla="*/ 817 h 761"/>
                    <a:gd name="T106" fmla="*/ 2419 w 557"/>
                    <a:gd name="T107" fmla="*/ 1 h 761"/>
                    <a:gd name="T108" fmla="*/ 2129 w 557"/>
                    <a:gd name="T109" fmla="*/ 1016 h 761"/>
                    <a:gd name="T110" fmla="*/ 588 w 557"/>
                    <a:gd name="T111" fmla="*/ 3561 h 761"/>
                    <a:gd name="T112" fmla="*/ 382 w 557"/>
                    <a:gd name="T113" fmla="*/ 3507 h 761"/>
                    <a:gd name="T114" fmla="*/ 30 w 557"/>
                    <a:gd name="T115" fmla="*/ 4835 h 76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7"/>
                    <a:gd name="T175" fmla="*/ 0 h 761"/>
                    <a:gd name="T176" fmla="*/ 557 w 557"/>
                    <a:gd name="T177" fmla="*/ 761 h 76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7" h="761">
                      <a:moveTo>
                        <a:pt x="0" y="174"/>
                      </a:moveTo>
                      <a:lnTo>
                        <a:pt x="1" y="179"/>
                      </a:lnTo>
                      <a:lnTo>
                        <a:pt x="4" y="182"/>
                      </a:lnTo>
                      <a:lnTo>
                        <a:pt x="5" y="183"/>
                      </a:lnTo>
                      <a:lnTo>
                        <a:pt x="1" y="195"/>
                      </a:lnTo>
                      <a:lnTo>
                        <a:pt x="0" y="196"/>
                      </a:lnTo>
                      <a:lnTo>
                        <a:pt x="0" y="199"/>
                      </a:lnTo>
                      <a:lnTo>
                        <a:pt x="4" y="203"/>
                      </a:lnTo>
                      <a:lnTo>
                        <a:pt x="5" y="216"/>
                      </a:lnTo>
                      <a:lnTo>
                        <a:pt x="5" y="223"/>
                      </a:lnTo>
                      <a:lnTo>
                        <a:pt x="8" y="225"/>
                      </a:lnTo>
                      <a:lnTo>
                        <a:pt x="10" y="224"/>
                      </a:lnTo>
                      <a:lnTo>
                        <a:pt x="15" y="223"/>
                      </a:lnTo>
                      <a:lnTo>
                        <a:pt x="22" y="224"/>
                      </a:lnTo>
                      <a:lnTo>
                        <a:pt x="28" y="226"/>
                      </a:lnTo>
                      <a:lnTo>
                        <a:pt x="34" y="231"/>
                      </a:lnTo>
                      <a:lnTo>
                        <a:pt x="36" y="235"/>
                      </a:lnTo>
                      <a:lnTo>
                        <a:pt x="36" y="237"/>
                      </a:lnTo>
                      <a:lnTo>
                        <a:pt x="37" y="238"/>
                      </a:lnTo>
                      <a:lnTo>
                        <a:pt x="38" y="238"/>
                      </a:lnTo>
                      <a:lnTo>
                        <a:pt x="39" y="238"/>
                      </a:lnTo>
                      <a:lnTo>
                        <a:pt x="37" y="237"/>
                      </a:lnTo>
                      <a:lnTo>
                        <a:pt x="38" y="235"/>
                      </a:lnTo>
                      <a:lnTo>
                        <a:pt x="39" y="234"/>
                      </a:lnTo>
                      <a:lnTo>
                        <a:pt x="45" y="235"/>
                      </a:lnTo>
                      <a:lnTo>
                        <a:pt x="46" y="236"/>
                      </a:lnTo>
                      <a:lnTo>
                        <a:pt x="45" y="241"/>
                      </a:lnTo>
                      <a:lnTo>
                        <a:pt x="49" y="247"/>
                      </a:lnTo>
                      <a:lnTo>
                        <a:pt x="50" y="250"/>
                      </a:lnTo>
                      <a:lnTo>
                        <a:pt x="52" y="251"/>
                      </a:lnTo>
                      <a:lnTo>
                        <a:pt x="54" y="254"/>
                      </a:lnTo>
                      <a:lnTo>
                        <a:pt x="55" y="254"/>
                      </a:lnTo>
                      <a:lnTo>
                        <a:pt x="57" y="254"/>
                      </a:lnTo>
                      <a:lnTo>
                        <a:pt x="59" y="254"/>
                      </a:lnTo>
                      <a:lnTo>
                        <a:pt x="59" y="253"/>
                      </a:lnTo>
                      <a:lnTo>
                        <a:pt x="58" y="252"/>
                      </a:lnTo>
                      <a:lnTo>
                        <a:pt x="57" y="250"/>
                      </a:lnTo>
                      <a:lnTo>
                        <a:pt x="58" y="248"/>
                      </a:lnTo>
                      <a:lnTo>
                        <a:pt x="60" y="249"/>
                      </a:lnTo>
                      <a:lnTo>
                        <a:pt x="62" y="248"/>
                      </a:lnTo>
                      <a:lnTo>
                        <a:pt x="64" y="249"/>
                      </a:lnTo>
                      <a:lnTo>
                        <a:pt x="66" y="250"/>
                      </a:lnTo>
                      <a:lnTo>
                        <a:pt x="69" y="250"/>
                      </a:lnTo>
                      <a:lnTo>
                        <a:pt x="71" y="255"/>
                      </a:lnTo>
                      <a:lnTo>
                        <a:pt x="73" y="253"/>
                      </a:lnTo>
                      <a:lnTo>
                        <a:pt x="75" y="253"/>
                      </a:lnTo>
                      <a:lnTo>
                        <a:pt x="76" y="251"/>
                      </a:lnTo>
                      <a:lnTo>
                        <a:pt x="76" y="250"/>
                      </a:lnTo>
                      <a:lnTo>
                        <a:pt x="75" y="247"/>
                      </a:lnTo>
                      <a:lnTo>
                        <a:pt x="76" y="244"/>
                      </a:lnTo>
                      <a:lnTo>
                        <a:pt x="79" y="241"/>
                      </a:lnTo>
                      <a:lnTo>
                        <a:pt x="82" y="241"/>
                      </a:lnTo>
                      <a:lnTo>
                        <a:pt x="84" y="241"/>
                      </a:lnTo>
                      <a:lnTo>
                        <a:pt x="84" y="244"/>
                      </a:lnTo>
                      <a:lnTo>
                        <a:pt x="85" y="244"/>
                      </a:lnTo>
                      <a:lnTo>
                        <a:pt x="86" y="247"/>
                      </a:lnTo>
                      <a:lnTo>
                        <a:pt x="86" y="248"/>
                      </a:lnTo>
                      <a:lnTo>
                        <a:pt x="87" y="248"/>
                      </a:lnTo>
                      <a:lnTo>
                        <a:pt x="92" y="250"/>
                      </a:lnTo>
                      <a:lnTo>
                        <a:pt x="92" y="254"/>
                      </a:lnTo>
                      <a:lnTo>
                        <a:pt x="90" y="257"/>
                      </a:lnTo>
                      <a:lnTo>
                        <a:pt x="91" y="258"/>
                      </a:lnTo>
                      <a:lnTo>
                        <a:pt x="91" y="259"/>
                      </a:lnTo>
                      <a:lnTo>
                        <a:pt x="89" y="264"/>
                      </a:lnTo>
                      <a:lnTo>
                        <a:pt x="89" y="267"/>
                      </a:lnTo>
                      <a:lnTo>
                        <a:pt x="90" y="271"/>
                      </a:lnTo>
                      <a:lnTo>
                        <a:pt x="91" y="272"/>
                      </a:lnTo>
                      <a:lnTo>
                        <a:pt x="94" y="273"/>
                      </a:lnTo>
                      <a:lnTo>
                        <a:pt x="106" y="277"/>
                      </a:lnTo>
                      <a:lnTo>
                        <a:pt x="124" y="284"/>
                      </a:lnTo>
                      <a:lnTo>
                        <a:pt x="125" y="284"/>
                      </a:lnTo>
                      <a:lnTo>
                        <a:pt x="125" y="285"/>
                      </a:lnTo>
                      <a:lnTo>
                        <a:pt x="130" y="288"/>
                      </a:lnTo>
                      <a:lnTo>
                        <a:pt x="131" y="288"/>
                      </a:lnTo>
                      <a:lnTo>
                        <a:pt x="137" y="293"/>
                      </a:lnTo>
                      <a:lnTo>
                        <a:pt x="139" y="295"/>
                      </a:lnTo>
                      <a:lnTo>
                        <a:pt x="145" y="306"/>
                      </a:lnTo>
                      <a:lnTo>
                        <a:pt x="159" y="306"/>
                      </a:lnTo>
                      <a:lnTo>
                        <a:pt x="160" y="307"/>
                      </a:lnTo>
                      <a:lnTo>
                        <a:pt x="167" y="309"/>
                      </a:lnTo>
                      <a:lnTo>
                        <a:pt x="169" y="311"/>
                      </a:lnTo>
                      <a:lnTo>
                        <a:pt x="177" y="320"/>
                      </a:lnTo>
                      <a:lnTo>
                        <a:pt x="182" y="321"/>
                      </a:lnTo>
                      <a:lnTo>
                        <a:pt x="188" y="323"/>
                      </a:lnTo>
                      <a:lnTo>
                        <a:pt x="189" y="324"/>
                      </a:lnTo>
                      <a:lnTo>
                        <a:pt x="194" y="328"/>
                      </a:lnTo>
                      <a:lnTo>
                        <a:pt x="196" y="334"/>
                      </a:lnTo>
                      <a:lnTo>
                        <a:pt x="193" y="338"/>
                      </a:lnTo>
                      <a:lnTo>
                        <a:pt x="194" y="339"/>
                      </a:lnTo>
                      <a:lnTo>
                        <a:pt x="195" y="340"/>
                      </a:lnTo>
                      <a:lnTo>
                        <a:pt x="198" y="343"/>
                      </a:lnTo>
                      <a:lnTo>
                        <a:pt x="199" y="349"/>
                      </a:lnTo>
                      <a:lnTo>
                        <a:pt x="196" y="352"/>
                      </a:lnTo>
                      <a:lnTo>
                        <a:pt x="195" y="355"/>
                      </a:lnTo>
                      <a:lnTo>
                        <a:pt x="197" y="355"/>
                      </a:lnTo>
                      <a:lnTo>
                        <a:pt x="198" y="361"/>
                      </a:lnTo>
                      <a:lnTo>
                        <a:pt x="196" y="364"/>
                      </a:lnTo>
                      <a:lnTo>
                        <a:pt x="192" y="372"/>
                      </a:lnTo>
                      <a:lnTo>
                        <a:pt x="188" y="374"/>
                      </a:lnTo>
                      <a:lnTo>
                        <a:pt x="194" y="380"/>
                      </a:lnTo>
                      <a:lnTo>
                        <a:pt x="196" y="384"/>
                      </a:lnTo>
                      <a:lnTo>
                        <a:pt x="195" y="389"/>
                      </a:lnTo>
                      <a:lnTo>
                        <a:pt x="195" y="392"/>
                      </a:lnTo>
                      <a:lnTo>
                        <a:pt x="198" y="397"/>
                      </a:lnTo>
                      <a:lnTo>
                        <a:pt x="205" y="403"/>
                      </a:lnTo>
                      <a:lnTo>
                        <a:pt x="222" y="416"/>
                      </a:lnTo>
                      <a:lnTo>
                        <a:pt x="223" y="415"/>
                      </a:lnTo>
                      <a:lnTo>
                        <a:pt x="226" y="417"/>
                      </a:lnTo>
                      <a:lnTo>
                        <a:pt x="225" y="420"/>
                      </a:lnTo>
                      <a:lnTo>
                        <a:pt x="226" y="423"/>
                      </a:lnTo>
                      <a:lnTo>
                        <a:pt x="265" y="452"/>
                      </a:lnTo>
                      <a:lnTo>
                        <a:pt x="279" y="467"/>
                      </a:lnTo>
                      <a:lnTo>
                        <a:pt x="281" y="467"/>
                      </a:lnTo>
                      <a:lnTo>
                        <a:pt x="283" y="470"/>
                      </a:lnTo>
                      <a:lnTo>
                        <a:pt x="290" y="474"/>
                      </a:lnTo>
                      <a:lnTo>
                        <a:pt x="296" y="479"/>
                      </a:lnTo>
                      <a:lnTo>
                        <a:pt x="311" y="492"/>
                      </a:lnTo>
                      <a:lnTo>
                        <a:pt x="337" y="518"/>
                      </a:lnTo>
                      <a:lnTo>
                        <a:pt x="351" y="533"/>
                      </a:lnTo>
                      <a:lnTo>
                        <a:pt x="352" y="540"/>
                      </a:lnTo>
                      <a:lnTo>
                        <a:pt x="357" y="547"/>
                      </a:lnTo>
                      <a:lnTo>
                        <a:pt x="357" y="550"/>
                      </a:lnTo>
                      <a:lnTo>
                        <a:pt x="362" y="556"/>
                      </a:lnTo>
                      <a:lnTo>
                        <a:pt x="361" y="563"/>
                      </a:lnTo>
                      <a:lnTo>
                        <a:pt x="363" y="564"/>
                      </a:lnTo>
                      <a:lnTo>
                        <a:pt x="369" y="571"/>
                      </a:lnTo>
                      <a:lnTo>
                        <a:pt x="372" y="574"/>
                      </a:lnTo>
                      <a:lnTo>
                        <a:pt x="374" y="575"/>
                      </a:lnTo>
                      <a:lnTo>
                        <a:pt x="376" y="577"/>
                      </a:lnTo>
                      <a:lnTo>
                        <a:pt x="381" y="584"/>
                      </a:lnTo>
                      <a:lnTo>
                        <a:pt x="385" y="588"/>
                      </a:lnTo>
                      <a:lnTo>
                        <a:pt x="388" y="594"/>
                      </a:lnTo>
                      <a:lnTo>
                        <a:pt x="390" y="594"/>
                      </a:lnTo>
                      <a:lnTo>
                        <a:pt x="394" y="600"/>
                      </a:lnTo>
                      <a:lnTo>
                        <a:pt x="397" y="602"/>
                      </a:lnTo>
                      <a:lnTo>
                        <a:pt x="405" y="615"/>
                      </a:lnTo>
                      <a:lnTo>
                        <a:pt x="406" y="621"/>
                      </a:lnTo>
                      <a:lnTo>
                        <a:pt x="407" y="624"/>
                      </a:lnTo>
                      <a:lnTo>
                        <a:pt x="410" y="631"/>
                      </a:lnTo>
                      <a:lnTo>
                        <a:pt x="414" y="635"/>
                      </a:lnTo>
                      <a:lnTo>
                        <a:pt x="415" y="644"/>
                      </a:lnTo>
                      <a:lnTo>
                        <a:pt x="416" y="641"/>
                      </a:lnTo>
                      <a:lnTo>
                        <a:pt x="416" y="643"/>
                      </a:lnTo>
                      <a:lnTo>
                        <a:pt x="418" y="641"/>
                      </a:lnTo>
                      <a:lnTo>
                        <a:pt x="427" y="649"/>
                      </a:lnTo>
                      <a:lnTo>
                        <a:pt x="433" y="657"/>
                      </a:lnTo>
                      <a:lnTo>
                        <a:pt x="434" y="656"/>
                      </a:lnTo>
                      <a:lnTo>
                        <a:pt x="435" y="659"/>
                      </a:lnTo>
                      <a:lnTo>
                        <a:pt x="439" y="662"/>
                      </a:lnTo>
                      <a:lnTo>
                        <a:pt x="443" y="667"/>
                      </a:lnTo>
                      <a:lnTo>
                        <a:pt x="448" y="672"/>
                      </a:lnTo>
                      <a:lnTo>
                        <a:pt x="452" y="677"/>
                      </a:lnTo>
                      <a:lnTo>
                        <a:pt x="459" y="686"/>
                      </a:lnTo>
                      <a:lnTo>
                        <a:pt x="461" y="690"/>
                      </a:lnTo>
                      <a:lnTo>
                        <a:pt x="467" y="697"/>
                      </a:lnTo>
                      <a:lnTo>
                        <a:pt x="468" y="702"/>
                      </a:lnTo>
                      <a:lnTo>
                        <a:pt x="469" y="703"/>
                      </a:lnTo>
                      <a:lnTo>
                        <a:pt x="469" y="701"/>
                      </a:lnTo>
                      <a:lnTo>
                        <a:pt x="470" y="702"/>
                      </a:lnTo>
                      <a:lnTo>
                        <a:pt x="481" y="711"/>
                      </a:lnTo>
                      <a:lnTo>
                        <a:pt x="484" y="714"/>
                      </a:lnTo>
                      <a:lnTo>
                        <a:pt x="486" y="715"/>
                      </a:lnTo>
                      <a:lnTo>
                        <a:pt x="487" y="717"/>
                      </a:lnTo>
                      <a:lnTo>
                        <a:pt x="498" y="727"/>
                      </a:lnTo>
                      <a:lnTo>
                        <a:pt x="506" y="742"/>
                      </a:lnTo>
                      <a:lnTo>
                        <a:pt x="507" y="745"/>
                      </a:lnTo>
                      <a:lnTo>
                        <a:pt x="507" y="748"/>
                      </a:lnTo>
                      <a:lnTo>
                        <a:pt x="510" y="748"/>
                      </a:lnTo>
                      <a:lnTo>
                        <a:pt x="512" y="750"/>
                      </a:lnTo>
                      <a:lnTo>
                        <a:pt x="517" y="751"/>
                      </a:lnTo>
                      <a:lnTo>
                        <a:pt x="519" y="753"/>
                      </a:lnTo>
                      <a:lnTo>
                        <a:pt x="523" y="755"/>
                      </a:lnTo>
                      <a:lnTo>
                        <a:pt x="522" y="758"/>
                      </a:lnTo>
                      <a:lnTo>
                        <a:pt x="524" y="760"/>
                      </a:lnTo>
                      <a:lnTo>
                        <a:pt x="526" y="758"/>
                      </a:lnTo>
                      <a:lnTo>
                        <a:pt x="538" y="759"/>
                      </a:lnTo>
                      <a:lnTo>
                        <a:pt x="541" y="758"/>
                      </a:lnTo>
                      <a:lnTo>
                        <a:pt x="539" y="751"/>
                      </a:lnTo>
                      <a:lnTo>
                        <a:pt x="535" y="744"/>
                      </a:lnTo>
                      <a:lnTo>
                        <a:pt x="535" y="742"/>
                      </a:lnTo>
                      <a:lnTo>
                        <a:pt x="534" y="737"/>
                      </a:lnTo>
                      <a:lnTo>
                        <a:pt x="538" y="703"/>
                      </a:lnTo>
                      <a:lnTo>
                        <a:pt x="536" y="702"/>
                      </a:lnTo>
                      <a:lnTo>
                        <a:pt x="534" y="697"/>
                      </a:lnTo>
                      <a:lnTo>
                        <a:pt x="534" y="692"/>
                      </a:lnTo>
                      <a:lnTo>
                        <a:pt x="538" y="689"/>
                      </a:lnTo>
                      <a:lnTo>
                        <a:pt x="547" y="685"/>
                      </a:lnTo>
                      <a:lnTo>
                        <a:pt x="554" y="687"/>
                      </a:lnTo>
                      <a:lnTo>
                        <a:pt x="556" y="671"/>
                      </a:lnTo>
                      <a:lnTo>
                        <a:pt x="556" y="662"/>
                      </a:lnTo>
                      <a:lnTo>
                        <a:pt x="550" y="653"/>
                      </a:lnTo>
                      <a:lnTo>
                        <a:pt x="539" y="651"/>
                      </a:lnTo>
                      <a:lnTo>
                        <a:pt x="531" y="652"/>
                      </a:lnTo>
                      <a:lnTo>
                        <a:pt x="528" y="649"/>
                      </a:lnTo>
                      <a:lnTo>
                        <a:pt x="530" y="646"/>
                      </a:lnTo>
                      <a:lnTo>
                        <a:pt x="524" y="640"/>
                      </a:lnTo>
                      <a:lnTo>
                        <a:pt x="521" y="631"/>
                      </a:lnTo>
                      <a:lnTo>
                        <a:pt x="515" y="618"/>
                      </a:lnTo>
                      <a:lnTo>
                        <a:pt x="513" y="615"/>
                      </a:lnTo>
                      <a:lnTo>
                        <a:pt x="510" y="609"/>
                      </a:lnTo>
                      <a:lnTo>
                        <a:pt x="506" y="604"/>
                      </a:lnTo>
                      <a:lnTo>
                        <a:pt x="504" y="600"/>
                      </a:lnTo>
                      <a:lnTo>
                        <a:pt x="501" y="580"/>
                      </a:lnTo>
                      <a:lnTo>
                        <a:pt x="492" y="566"/>
                      </a:lnTo>
                      <a:lnTo>
                        <a:pt x="489" y="556"/>
                      </a:lnTo>
                      <a:lnTo>
                        <a:pt x="483" y="537"/>
                      </a:lnTo>
                      <a:lnTo>
                        <a:pt x="485" y="525"/>
                      </a:lnTo>
                      <a:lnTo>
                        <a:pt x="482" y="516"/>
                      </a:lnTo>
                      <a:lnTo>
                        <a:pt x="483" y="507"/>
                      </a:lnTo>
                      <a:lnTo>
                        <a:pt x="469" y="479"/>
                      </a:lnTo>
                      <a:lnTo>
                        <a:pt x="465" y="476"/>
                      </a:lnTo>
                      <a:lnTo>
                        <a:pt x="457" y="462"/>
                      </a:lnTo>
                      <a:lnTo>
                        <a:pt x="454" y="461"/>
                      </a:lnTo>
                      <a:lnTo>
                        <a:pt x="446" y="454"/>
                      </a:lnTo>
                      <a:lnTo>
                        <a:pt x="439" y="456"/>
                      </a:lnTo>
                      <a:lnTo>
                        <a:pt x="431" y="458"/>
                      </a:lnTo>
                      <a:lnTo>
                        <a:pt x="428" y="460"/>
                      </a:lnTo>
                      <a:lnTo>
                        <a:pt x="421" y="460"/>
                      </a:lnTo>
                      <a:lnTo>
                        <a:pt x="415" y="464"/>
                      </a:lnTo>
                      <a:lnTo>
                        <a:pt x="407" y="465"/>
                      </a:lnTo>
                      <a:lnTo>
                        <a:pt x="399" y="460"/>
                      </a:lnTo>
                      <a:lnTo>
                        <a:pt x="392" y="445"/>
                      </a:lnTo>
                      <a:lnTo>
                        <a:pt x="388" y="435"/>
                      </a:lnTo>
                      <a:lnTo>
                        <a:pt x="387" y="430"/>
                      </a:lnTo>
                      <a:lnTo>
                        <a:pt x="382" y="417"/>
                      </a:lnTo>
                      <a:lnTo>
                        <a:pt x="375" y="406"/>
                      </a:lnTo>
                      <a:lnTo>
                        <a:pt x="370" y="396"/>
                      </a:lnTo>
                      <a:lnTo>
                        <a:pt x="364" y="389"/>
                      </a:lnTo>
                      <a:lnTo>
                        <a:pt x="358" y="379"/>
                      </a:lnTo>
                      <a:lnTo>
                        <a:pt x="352" y="377"/>
                      </a:lnTo>
                      <a:lnTo>
                        <a:pt x="349" y="377"/>
                      </a:lnTo>
                      <a:lnTo>
                        <a:pt x="346" y="375"/>
                      </a:lnTo>
                      <a:lnTo>
                        <a:pt x="339" y="367"/>
                      </a:lnTo>
                      <a:lnTo>
                        <a:pt x="333" y="352"/>
                      </a:lnTo>
                      <a:lnTo>
                        <a:pt x="328" y="336"/>
                      </a:lnTo>
                      <a:lnTo>
                        <a:pt x="327" y="321"/>
                      </a:lnTo>
                      <a:lnTo>
                        <a:pt x="325" y="308"/>
                      </a:lnTo>
                      <a:lnTo>
                        <a:pt x="326" y="293"/>
                      </a:lnTo>
                      <a:lnTo>
                        <a:pt x="329" y="284"/>
                      </a:lnTo>
                      <a:lnTo>
                        <a:pt x="331" y="277"/>
                      </a:lnTo>
                      <a:lnTo>
                        <a:pt x="333" y="263"/>
                      </a:lnTo>
                      <a:lnTo>
                        <a:pt x="332" y="252"/>
                      </a:lnTo>
                      <a:lnTo>
                        <a:pt x="333" y="244"/>
                      </a:lnTo>
                      <a:lnTo>
                        <a:pt x="330" y="229"/>
                      </a:lnTo>
                      <a:lnTo>
                        <a:pt x="324" y="220"/>
                      </a:lnTo>
                      <a:lnTo>
                        <a:pt x="311" y="203"/>
                      </a:lnTo>
                      <a:lnTo>
                        <a:pt x="302" y="200"/>
                      </a:lnTo>
                      <a:lnTo>
                        <a:pt x="298" y="191"/>
                      </a:lnTo>
                      <a:lnTo>
                        <a:pt x="296" y="174"/>
                      </a:lnTo>
                      <a:lnTo>
                        <a:pt x="294" y="167"/>
                      </a:lnTo>
                      <a:lnTo>
                        <a:pt x="287" y="163"/>
                      </a:lnTo>
                      <a:lnTo>
                        <a:pt x="280" y="164"/>
                      </a:lnTo>
                      <a:lnTo>
                        <a:pt x="268" y="162"/>
                      </a:lnTo>
                      <a:lnTo>
                        <a:pt x="250" y="157"/>
                      </a:lnTo>
                      <a:lnTo>
                        <a:pt x="245" y="157"/>
                      </a:lnTo>
                      <a:lnTo>
                        <a:pt x="239" y="152"/>
                      </a:lnTo>
                      <a:lnTo>
                        <a:pt x="238" y="150"/>
                      </a:lnTo>
                      <a:lnTo>
                        <a:pt x="232" y="145"/>
                      </a:lnTo>
                      <a:lnTo>
                        <a:pt x="229" y="124"/>
                      </a:lnTo>
                      <a:lnTo>
                        <a:pt x="229" y="111"/>
                      </a:lnTo>
                      <a:lnTo>
                        <a:pt x="224" y="83"/>
                      </a:lnTo>
                      <a:lnTo>
                        <a:pt x="217" y="68"/>
                      </a:lnTo>
                      <a:lnTo>
                        <a:pt x="213" y="49"/>
                      </a:lnTo>
                      <a:lnTo>
                        <a:pt x="208" y="37"/>
                      </a:lnTo>
                      <a:lnTo>
                        <a:pt x="207" y="28"/>
                      </a:lnTo>
                      <a:lnTo>
                        <a:pt x="200" y="16"/>
                      </a:lnTo>
                      <a:lnTo>
                        <a:pt x="188" y="11"/>
                      </a:lnTo>
                      <a:lnTo>
                        <a:pt x="178" y="3"/>
                      </a:lnTo>
                      <a:lnTo>
                        <a:pt x="173" y="1"/>
                      </a:lnTo>
                      <a:lnTo>
                        <a:pt x="168" y="1"/>
                      </a:lnTo>
                      <a:lnTo>
                        <a:pt x="164" y="1"/>
                      </a:lnTo>
                      <a:lnTo>
                        <a:pt x="159" y="0"/>
                      </a:lnTo>
                      <a:lnTo>
                        <a:pt x="145" y="9"/>
                      </a:lnTo>
                      <a:lnTo>
                        <a:pt x="145" y="26"/>
                      </a:lnTo>
                      <a:lnTo>
                        <a:pt x="148" y="35"/>
                      </a:lnTo>
                      <a:lnTo>
                        <a:pt x="145" y="40"/>
                      </a:lnTo>
                      <a:lnTo>
                        <a:pt x="130" y="60"/>
                      </a:lnTo>
                      <a:lnTo>
                        <a:pt x="109" y="77"/>
                      </a:lnTo>
                      <a:lnTo>
                        <a:pt x="63" y="105"/>
                      </a:lnTo>
                      <a:lnTo>
                        <a:pt x="41" y="123"/>
                      </a:lnTo>
                      <a:lnTo>
                        <a:pt x="36" y="108"/>
                      </a:lnTo>
                      <a:lnTo>
                        <a:pt x="33" y="108"/>
                      </a:lnTo>
                      <a:lnTo>
                        <a:pt x="31" y="113"/>
                      </a:lnTo>
                      <a:lnTo>
                        <a:pt x="33" y="117"/>
                      </a:lnTo>
                      <a:lnTo>
                        <a:pt x="27" y="121"/>
                      </a:lnTo>
                      <a:lnTo>
                        <a:pt x="21" y="136"/>
                      </a:lnTo>
                      <a:lnTo>
                        <a:pt x="12" y="149"/>
                      </a:lnTo>
                      <a:lnTo>
                        <a:pt x="11" y="150"/>
                      </a:lnTo>
                      <a:lnTo>
                        <a:pt x="3" y="164"/>
                      </a:lnTo>
                      <a:lnTo>
                        <a:pt x="2" y="167"/>
                      </a:lnTo>
                      <a:lnTo>
                        <a:pt x="0" y="174"/>
                      </a:lnTo>
                    </a:path>
                  </a:pathLst>
                </a:custGeom>
                <a:blipFill dpi="0" rotWithShape="1">
                  <a:blip r:embed="rId28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0" name="Freeform 153" descr="sonora">
                  <a:extLst>
                    <a:ext uri="{FF2B5EF4-FFF2-40B4-BE49-F238E27FC236}">
                      <a16:creationId xmlns:a16="http://schemas.microsoft.com/office/drawing/2014/main" id="{72A1B5FF-6E6C-B141-A83F-02E044FA6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" y="22"/>
                  <a:ext cx="1182" cy="1555"/>
                </a:xfrm>
                <a:custGeom>
                  <a:avLst/>
                  <a:gdLst>
                    <a:gd name="T0" fmla="*/ 12863 w 877"/>
                    <a:gd name="T1" fmla="*/ 13149 h 1071"/>
                    <a:gd name="T2" fmla="*/ 12561 w 877"/>
                    <a:gd name="T3" fmla="*/ 19872 h 1071"/>
                    <a:gd name="T4" fmla="*/ 12236 w 877"/>
                    <a:gd name="T5" fmla="*/ 21498 h 1071"/>
                    <a:gd name="T6" fmla="*/ 11575 w 877"/>
                    <a:gd name="T7" fmla="*/ 21456 h 1071"/>
                    <a:gd name="T8" fmla="*/ 11595 w 877"/>
                    <a:gd name="T9" fmla="*/ 22725 h 1071"/>
                    <a:gd name="T10" fmla="*/ 12184 w 877"/>
                    <a:gd name="T11" fmla="*/ 24685 h 1071"/>
                    <a:gd name="T12" fmla="*/ 12239 w 877"/>
                    <a:gd name="T13" fmla="*/ 26718 h 1071"/>
                    <a:gd name="T14" fmla="*/ 12356 w 877"/>
                    <a:gd name="T15" fmla="*/ 28871 h 1071"/>
                    <a:gd name="T16" fmla="*/ 10843 w 877"/>
                    <a:gd name="T17" fmla="*/ 29313 h 1071"/>
                    <a:gd name="T18" fmla="*/ 10374 w 877"/>
                    <a:gd name="T19" fmla="*/ 28707 h 1071"/>
                    <a:gd name="T20" fmla="*/ 9980 w 877"/>
                    <a:gd name="T21" fmla="*/ 28587 h 1071"/>
                    <a:gd name="T22" fmla="*/ 9580 w 877"/>
                    <a:gd name="T23" fmla="*/ 27139 h 1071"/>
                    <a:gd name="T24" fmla="*/ 9259 w 877"/>
                    <a:gd name="T25" fmla="*/ 26602 h 1071"/>
                    <a:gd name="T26" fmla="*/ 8703 w 877"/>
                    <a:gd name="T27" fmla="*/ 26033 h 1071"/>
                    <a:gd name="T28" fmla="*/ 8492 w 877"/>
                    <a:gd name="T29" fmla="*/ 25517 h 1071"/>
                    <a:gd name="T30" fmla="*/ 8362 w 877"/>
                    <a:gd name="T31" fmla="*/ 25202 h 1071"/>
                    <a:gd name="T32" fmla="*/ 8321 w 877"/>
                    <a:gd name="T33" fmla="*/ 24654 h 1071"/>
                    <a:gd name="T34" fmla="*/ 8238 w 877"/>
                    <a:gd name="T35" fmla="*/ 24084 h 1071"/>
                    <a:gd name="T36" fmla="*/ 8309 w 877"/>
                    <a:gd name="T37" fmla="*/ 23514 h 1071"/>
                    <a:gd name="T38" fmla="*/ 8362 w 877"/>
                    <a:gd name="T39" fmla="*/ 23048 h 1071"/>
                    <a:gd name="T40" fmla="*/ 7941 w 877"/>
                    <a:gd name="T41" fmla="*/ 22643 h 1071"/>
                    <a:gd name="T42" fmla="*/ 7611 w 877"/>
                    <a:gd name="T43" fmla="*/ 22675 h 1071"/>
                    <a:gd name="T44" fmla="*/ 7504 w 877"/>
                    <a:gd name="T45" fmla="*/ 22413 h 1071"/>
                    <a:gd name="T46" fmla="*/ 7364 w 877"/>
                    <a:gd name="T47" fmla="*/ 22512 h 1071"/>
                    <a:gd name="T48" fmla="*/ 7302 w 877"/>
                    <a:gd name="T49" fmla="*/ 22362 h 1071"/>
                    <a:gd name="T50" fmla="*/ 7136 w 877"/>
                    <a:gd name="T51" fmla="*/ 22059 h 1071"/>
                    <a:gd name="T52" fmla="*/ 7010 w 877"/>
                    <a:gd name="T53" fmla="*/ 21761 h 1071"/>
                    <a:gd name="T54" fmla="*/ 6953 w 877"/>
                    <a:gd name="T55" fmla="*/ 21557 h 1071"/>
                    <a:gd name="T56" fmla="*/ 6852 w 877"/>
                    <a:gd name="T57" fmla="*/ 21163 h 1071"/>
                    <a:gd name="T58" fmla="*/ 6707 w 877"/>
                    <a:gd name="T59" fmla="*/ 20758 h 1071"/>
                    <a:gd name="T60" fmla="*/ 6534 w 877"/>
                    <a:gd name="T61" fmla="*/ 20235 h 1071"/>
                    <a:gd name="T62" fmla="*/ 6151 w 877"/>
                    <a:gd name="T63" fmla="*/ 19689 h 1071"/>
                    <a:gd name="T64" fmla="*/ 5856 w 877"/>
                    <a:gd name="T65" fmla="*/ 18841 h 1071"/>
                    <a:gd name="T66" fmla="*/ 5739 w 877"/>
                    <a:gd name="T67" fmla="*/ 18476 h 1071"/>
                    <a:gd name="T68" fmla="*/ 5444 w 877"/>
                    <a:gd name="T69" fmla="*/ 17493 h 1071"/>
                    <a:gd name="T70" fmla="*/ 5295 w 877"/>
                    <a:gd name="T71" fmla="*/ 16951 h 1071"/>
                    <a:gd name="T72" fmla="*/ 5235 w 877"/>
                    <a:gd name="T73" fmla="*/ 16439 h 1071"/>
                    <a:gd name="T74" fmla="*/ 5047 w 877"/>
                    <a:gd name="T75" fmla="*/ 15917 h 1071"/>
                    <a:gd name="T76" fmla="*/ 4964 w 877"/>
                    <a:gd name="T77" fmla="*/ 14905 h 1071"/>
                    <a:gd name="T78" fmla="*/ 4689 w 877"/>
                    <a:gd name="T79" fmla="*/ 14025 h 1071"/>
                    <a:gd name="T80" fmla="*/ 4434 w 877"/>
                    <a:gd name="T81" fmla="*/ 12950 h 1071"/>
                    <a:gd name="T82" fmla="*/ 4326 w 877"/>
                    <a:gd name="T83" fmla="*/ 11438 h 1071"/>
                    <a:gd name="T84" fmla="*/ 4183 w 877"/>
                    <a:gd name="T85" fmla="*/ 10709 h 1071"/>
                    <a:gd name="T86" fmla="*/ 3723 w 877"/>
                    <a:gd name="T87" fmla="*/ 8624 h 1071"/>
                    <a:gd name="T88" fmla="*/ 3787 w 877"/>
                    <a:gd name="T89" fmla="*/ 7505 h 1071"/>
                    <a:gd name="T90" fmla="*/ 3965 w 877"/>
                    <a:gd name="T91" fmla="*/ 7156 h 1071"/>
                    <a:gd name="T92" fmla="*/ 3670 w 877"/>
                    <a:gd name="T93" fmla="*/ 6737 h 1071"/>
                    <a:gd name="T94" fmla="*/ 3201 w 877"/>
                    <a:gd name="T95" fmla="*/ 6386 h 1071"/>
                    <a:gd name="T96" fmla="*/ 2863 w 877"/>
                    <a:gd name="T97" fmla="*/ 5892 h 1071"/>
                    <a:gd name="T98" fmla="*/ 2581 w 877"/>
                    <a:gd name="T99" fmla="*/ 5080 h 1071"/>
                    <a:gd name="T100" fmla="*/ 2363 w 877"/>
                    <a:gd name="T101" fmla="*/ 4878 h 1071"/>
                    <a:gd name="T102" fmla="*/ 2163 w 877"/>
                    <a:gd name="T103" fmla="*/ 4878 h 1071"/>
                    <a:gd name="T104" fmla="*/ 1689 w 877"/>
                    <a:gd name="T105" fmla="*/ 5080 h 1071"/>
                    <a:gd name="T106" fmla="*/ 1259 w 877"/>
                    <a:gd name="T107" fmla="*/ 4423 h 1071"/>
                    <a:gd name="T108" fmla="*/ 1098 w 877"/>
                    <a:gd name="T109" fmla="*/ 4102 h 1071"/>
                    <a:gd name="T110" fmla="*/ 776 w 877"/>
                    <a:gd name="T111" fmla="*/ 3755 h 1071"/>
                    <a:gd name="T112" fmla="*/ 534 w 877"/>
                    <a:gd name="T113" fmla="*/ 3630 h 1071"/>
                    <a:gd name="T114" fmla="*/ 73 w 877"/>
                    <a:gd name="T115" fmla="*/ 2673 h 1071"/>
                    <a:gd name="T116" fmla="*/ 726 w 877"/>
                    <a:gd name="T117" fmla="*/ 0 h 1071"/>
                    <a:gd name="T118" fmla="*/ 7976 w 877"/>
                    <a:gd name="T119" fmla="*/ 6929 h 107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77"/>
                    <a:gd name="T181" fmla="*/ 0 h 1071"/>
                    <a:gd name="T182" fmla="*/ 877 w 877"/>
                    <a:gd name="T183" fmla="*/ 1071 h 107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77" h="1071">
                      <a:moveTo>
                        <a:pt x="846" y="262"/>
                      </a:moveTo>
                      <a:lnTo>
                        <a:pt x="836" y="279"/>
                      </a:lnTo>
                      <a:lnTo>
                        <a:pt x="843" y="277"/>
                      </a:lnTo>
                      <a:lnTo>
                        <a:pt x="846" y="304"/>
                      </a:lnTo>
                      <a:lnTo>
                        <a:pt x="858" y="374"/>
                      </a:lnTo>
                      <a:lnTo>
                        <a:pt x="870" y="409"/>
                      </a:lnTo>
                      <a:lnTo>
                        <a:pt x="876" y="459"/>
                      </a:lnTo>
                      <a:lnTo>
                        <a:pt x="865" y="572"/>
                      </a:lnTo>
                      <a:lnTo>
                        <a:pt x="852" y="570"/>
                      </a:lnTo>
                      <a:lnTo>
                        <a:pt x="856" y="594"/>
                      </a:lnTo>
                      <a:lnTo>
                        <a:pt x="858" y="628"/>
                      </a:lnTo>
                      <a:lnTo>
                        <a:pt x="864" y="659"/>
                      </a:lnTo>
                      <a:lnTo>
                        <a:pt x="861" y="677"/>
                      </a:lnTo>
                      <a:lnTo>
                        <a:pt x="856" y="693"/>
                      </a:lnTo>
                      <a:lnTo>
                        <a:pt x="861" y="709"/>
                      </a:lnTo>
                      <a:lnTo>
                        <a:pt x="860" y="723"/>
                      </a:lnTo>
                      <a:lnTo>
                        <a:pt x="860" y="732"/>
                      </a:lnTo>
                      <a:lnTo>
                        <a:pt x="863" y="743"/>
                      </a:lnTo>
                      <a:lnTo>
                        <a:pt x="864" y="748"/>
                      </a:lnTo>
                      <a:lnTo>
                        <a:pt x="849" y="758"/>
                      </a:lnTo>
                      <a:lnTo>
                        <a:pt x="833" y="750"/>
                      </a:lnTo>
                      <a:lnTo>
                        <a:pt x="825" y="749"/>
                      </a:lnTo>
                      <a:lnTo>
                        <a:pt x="807" y="749"/>
                      </a:lnTo>
                      <a:lnTo>
                        <a:pt x="801" y="748"/>
                      </a:lnTo>
                      <a:lnTo>
                        <a:pt x="797" y="746"/>
                      </a:lnTo>
                      <a:lnTo>
                        <a:pt x="793" y="744"/>
                      </a:lnTo>
                      <a:lnTo>
                        <a:pt x="791" y="746"/>
                      </a:lnTo>
                      <a:lnTo>
                        <a:pt x="789" y="748"/>
                      </a:lnTo>
                      <a:lnTo>
                        <a:pt x="781" y="752"/>
                      </a:lnTo>
                      <a:lnTo>
                        <a:pt x="778" y="756"/>
                      </a:lnTo>
                      <a:lnTo>
                        <a:pt x="779" y="761"/>
                      </a:lnTo>
                      <a:lnTo>
                        <a:pt x="779" y="768"/>
                      </a:lnTo>
                      <a:lnTo>
                        <a:pt x="785" y="784"/>
                      </a:lnTo>
                      <a:lnTo>
                        <a:pt x="789" y="789"/>
                      </a:lnTo>
                      <a:lnTo>
                        <a:pt x="790" y="793"/>
                      </a:lnTo>
                      <a:lnTo>
                        <a:pt x="796" y="795"/>
                      </a:lnTo>
                      <a:lnTo>
                        <a:pt x="800" y="798"/>
                      </a:lnTo>
                      <a:lnTo>
                        <a:pt x="804" y="806"/>
                      </a:lnTo>
                      <a:lnTo>
                        <a:pt x="812" y="829"/>
                      </a:lnTo>
                      <a:lnTo>
                        <a:pt x="828" y="847"/>
                      </a:lnTo>
                      <a:lnTo>
                        <a:pt x="828" y="856"/>
                      </a:lnTo>
                      <a:lnTo>
                        <a:pt x="830" y="861"/>
                      </a:lnTo>
                      <a:lnTo>
                        <a:pt x="840" y="869"/>
                      </a:lnTo>
                      <a:lnTo>
                        <a:pt x="843" y="883"/>
                      </a:lnTo>
                      <a:lnTo>
                        <a:pt x="850" y="901"/>
                      </a:lnTo>
                      <a:lnTo>
                        <a:pt x="841" y="910"/>
                      </a:lnTo>
                      <a:lnTo>
                        <a:pt x="835" y="916"/>
                      </a:lnTo>
                      <a:lnTo>
                        <a:pt x="833" y="921"/>
                      </a:lnTo>
                      <a:lnTo>
                        <a:pt x="834" y="932"/>
                      </a:lnTo>
                      <a:lnTo>
                        <a:pt x="840" y="942"/>
                      </a:lnTo>
                      <a:lnTo>
                        <a:pt x="849" y="947"/>
                      </a:lnTo>
                      <a:lnTo>
                        <a:pt x="857" y="956"/>
                      </a:lnTo>
                      <a:lnTo>
                        <a:pt x="857" y="973"/>
                      </a:lnTo>
                      <a:lnTo>
                        <a:pt x="860" y="982"/>
                      </a:lnTo>
                      <a:lnTo>
                        <a:pt x="857" y="987"/>
                      </a:lnTo>
                      <a:lnTo>
                        <a:pt x="842" y="1007"/>
                      </a:lnTo>
                      <a:lnTo>
                        <a:pt x="821" y="1024"/>
                      </a:lnTo>
                      <a:lnTo>
                        <a:pt x="775" y="1052"/>
                      </a:lnTo>
                      <a:lnTo>
                        <a:pt x="753" y="1070"/>
                      </a:lnTo>
                      <a:lnTo>
                        <a:pt x="748" y="1055"/>
                      </a:lnTo>
                      <a:lnTo>
                        <a:pt x="745" y="1055"/>
                      </a:lnTo>
                      <a:lnTo>
                        <a:pt x="743" y="1031"/>
                      </a:lnTo>
                      <a:lnTo>
                        <a:pt x="739" y="1022"/>
                      </a:lnTo>
                      <a:lnTo>
                        <a:pt x="736" y="1019"/>
                      </a:lnTo>
                      <a:lnTo>
                        <a:pt x="731" y="1016"/>
                      </a:lnTo>
                      <a:lnTo>
                        <a:pt x="729" y="1010"/>
                      </a:lnTo>
                      <a:lnTo>
                        <a:pt x="723" y="1005"/>
                      </a:lnTo>
                      <a:lnTo>
                        <a:pt x="714" y="1002"/>
                      </a:lnTo>
                      <a:lnTo>
                        <a:pt x="712" y="1003"/>
                      </a:lnTo>
                      <a:lnTo>
                        <a:pt x="707" y="1001"/>
                      </a:lnTo>
                      <a:lnTo>
                        <a:pt x="705" y="996"/>
                      </a:lnTo>
                      <a:lnTo>
                        <a:pt x="698" y="998"/>
                      </a:lnTo>
                      <a:lnTo>
                        <a:pt x="691" y="998"/>
                      </a:lnTo>
                      <a:lnTo>
                        <a:pt x="689" y="999"/>
                      </a:lnTo>
                      <a:lnTo>
                        <a:pt x="687" y="1002"/>
                      </a:lnTo>
                      <a:lnTo>
                        <a:pt x="685" y="1001"/>
                      </a:lnTo>
                      <a:lnTo>
                        <a:pt x="680" y="997"/>
                      </a:lnTo>
                      <a:lnTo>
                        <a:pt x="677" y="996"/>
                      </a:lnTo>
                      <a:lnTo>
                        <a:pt x="675" y="994"/>
                      </a:lnTo>
                      <a:lnTo>
                        <a:pt x="671" y="993"/>
                      </a:lnTo>
                      <a:lnTo>
                        <a:pt x="665" y="985"/>
                      </a:lnTo>
                      <a:lnTo>
                        <a:pt x="659" y="959"/>
                      </a:lnTo>
                      <a:lnTo>
                        <a:pt x="652" y="947"/>
                      </a:lnTo>
                      <a:lnTo>
                        <a:pt x="653" y="946"/>
                      </a:lnTo>
                      <a:lnTo>
                        <a:pt x="657" y="944"/>
                      </a:lnTo>
                      <a:lnTo>
                        <a:pt x="656" y="936"/>
                      </a:lnTo>
                      <a:lnTo>
                        <a:pt x="651" y="931"/>
                      </a:lnTo>
                      <a:lnTo>
                        <a:pt x="647" y="928"/>
                      </a:lnTo>
                      <a:lnTo>
                        <a:pt x="637" y="933"/>
                      </a:lnTo>
                      <a:lnTo>
                        <a:pt x="634" y="929"/>
                      </a:lnTo>
                      <a:lnTo>
                        <a:pt x="631" y="928"/>
                      </a:lnTo>
                      <a:lnTo>
                        <a:pt x="625" y="926"/>
                      </a:lnTo>
                      <a:lnTo>
                        <a:pt x="615" y="922"/>
                      </a:lnTo>
                      <a:lnTo>
                        <a:pt x="609" y="921"/>
                      </a:lnTo>
                      <a:lnTo>
                        <a:pt x="609" y="920"/>
                      </a:lnTo>
                      <a:lnTo>
                        <a:pt x="604" y="919"/>
                      </a:lnTo>
                      <a:lnTo>
                        <a:pt x="600" y="916"/>
                      </a:lnTo>
                      <a:lnTo>
                        <a:pt x="593" y="908"/>
                      </a:lnTo>
                      <a:lnTo>
                        <a:pt x="592" y="906"/>
                      </a:lnTo>
                      <a:lnTo>
                        <a:pt x="587" y="900"/>
                      </a:lnTo>
                      <a:lnTo>
                        <a:pt x="580" y="896"/>
                      </a:lnTo>
                      <a:lnTo>
                        <a:pt x="575" y="894"/>
                      </a:lnTo>
                      <a:lnTo>
                        <a:pt x="573" y="894"/>
                      </a:lnTo>
                      <a:lnTo>
                        <a:pt x="575" y="893"/>
                      </a:lnTo>
                      <a:lnTo>
                        <a:pt x="579" y="890"/>
                      </a:lnTo>
                      <a:lnTo>
                        <a:pt x="580" y="884"/>
                      </a:lnTo>
                      <a:lnTo>
                        <a:pt x="582" y="882"/>
                      </a:lnTo>
                      <a:lnTo>
                        <a:pt x="577" y="879"/>
                      </a:lnTo>
                      <a:lnTo>
                        <a:pt x="573" y="882"/>
                      </a:lnTo>
                      <a:lnTo>
                        <a:pt x="571" y="882"/>
                      </a:lnTo>
                      <a:lnTo>
                        <a:pt x="570" y="882"/>
                      </a:lnTo>
                      <a:lnTo>
                        <a:pt x="570" y="879"/>
                      </a:lnTo>
                      <a:lnTo>
                        <a:pt x="570" y="874"/>
                      </a:lnTo>
                      <a:lnTo>
                        <a:pt x="570" y="873"/>
                      </a:lnTo>
                      <a:lnTo>
                        <a:pt x="570" y="870"/>
                      </a:lnTo>
                      <a:lnTo>
                        <a:pt x="568" y="870"/>
                      </a:lnTo>
                      <a:lnTo>
                        <a:pt x="567" y="869"/>
                      </a:lnTo>
                      <a:lnTo>
                        <a:pt x="565" y="870"/>
                      </a:lnTo>
                      <a:lnTo>
                        <a:pt x="567" y="860"/>
                      </a:lnTo>
                      <a:lnTo>
                        <a:pt x="567" y="856"/>
                      </a:lnTo>
                      <a:lnTo>
                        <a:pt x="566" y="849"/>
                      </a:lnTo>
                      <a:lnTo>
                        <a:pt x="564" y="848"/>
                      </a:lnTo>
                      <a:lnTo>
                        <a:pt x="562" y="845"/>
                      </a:lnTo>
                      <a:lnTo>
                        <a:pt x="562" y="844"/>
                      </a:lnTo>
                      <a:lnTo>
                        <a:pt x="562" y="842"/>
                      </a:lnTo>
                      <a:lnTo>
                        <a:pt x="562" y="840"/>
                      </a:lnTo>
                      <a:lnTo>
                        <a:pt x="563" y="834"/>
                      </a:lnTo>
                      <a:lnTo>
                        <a:pt x="564" y="831"/>
                      </a:lnTo>
                      <a:lnTo>
                        <a:pt x="565" y="832"/>
                      </a:lnTo>
                      <a:lnTo>
                        <a:pt x="566" y="832"/>
                      </a:lnTo>
                      <a:lnTo>
                        <a:pt x="567" y="829"/>
                      </a:lnTo>
                      <a:lnTo>
                        <a:pt x="567" y="822"/>
                      </a:lnTo>
                      <a:lnTo>
                        <a:pt x="566" y="820"/>
                      </a:lnTo>
                      <a:lnTo>
                        <a:pt x="566" y="816"/>
                      </a:lnTo>
                      <a:lnTo>
                        <a:pt x="566" y="814"/>
                      </a:lnTo>
                      <a:lnTo>
                        <a:pt x="566" y="808"/>
                      </a:lnTo>
                      <a:lnTo>
                        <a:pt x="567" y="808"/>
                      </a:lnTo>
                      <a:lnTo>
                        <a:pt x="570" y="808"/>
                      </a:lnTo>
                      <a:lnTo>
                        <a:pt x="570" y="806"/>
                      </a:lnTo>
                      <a:lnTo>
                        <a:pt x="570" y="804"/>
                      </a:lnTo>
                      <a:lnTo>
                        <a:pt x="568" y="802"/>
                      </a:lnTo>
                      <a:lnTo>
                        <a:pt x="565" y="801"/>
                      </a:lnTo>
                      <a:lnTo>
                        <a:pt x="562" y="797"/>
                      </a:lnTo>
                      <a:lnTo>
                        <a:pt x="561" y="796"/>
                      </a:lnTo>
                      <a:lnTo>
                        <a:pt x="559" y="797"/>
                      </a:lnTo>
                      <a:lnTo>
                        <a:pt x="551" y="792"/>
                      </a:lnTo>
                      <a:lnTo>
                        <a:pt x="541" y="790"/>
                      </a:lnTo>
                      <a:lnTo>
                        <a:pt x="534" y="791"/>
                      </a:lnTo>
                      <a:lnTo>
                        <a:pt x="533" y="794"/>
                      </a:lnTo>
                      <a:lnTo>
                        <a:pt x="531" y="795"/>
                      </a:lnTo>
                      <a:lnTo>
                        <a:pt x="532" y="797"/>
                      </a:lnTo>
                      <a:lnTo>
                        <a:pt x="518" y="792"/>
                      </a:lnTo>
                      <a:lnTo>
                        <a:pt x="518" y="791"/>
                      </a:lnTo>
                      <a:lnTo>
                        <a:pt x="519" y="791"/>
                      </a:lnTo>
                      <a:lnTo>
                        <a:pt x="521" y="789"/>
                      </a:lnTo>
                      <a:lnTo>
                        <a:pt x="521" y="788"/>
                      </a:lnTo>
                      <a:lnTo>
                        <a:pt x="518" y="787"/>
                      </a:lnTo>
                      <a:lnTo>
                        <a:pt x="517" y="785"/>
                      </a:lnTo>
                      <a:lnTo>
                        <a:pt x="517" y="783"/>
                      </a:lnTo>
                      <a:lnTo>
                        <a:pt x="515" y="782"/>
                      </a:lnTo>
                      <a:lnTo>
                        <a:pt x="511" y="782"/>
                      </a:lnTo>
                      <a:lnTo>
                        <a:pt x="507" y="783"/>
                      </a:lnTo>
                      <a:lnTo>
                        <a:pt x="507" y="785"/>
                      </a:lnTo>
                      <a:lnTo>
                        <a:pt x="506" y="785"/>
                      </a:lnTo>
                      <a:lnTo>
                        <a:pt x="505" y="783"/>
                      </a:lnTo>
                      <a:lnTo>
                        <a:pt x="505" y="786"/>
                      </a:lnTo>
                      <a:lnTo>
                        <a:pt x="504" y="785"/>
                      </a:lnTo>
                      <a:lnTo>
                        <a:pt x="502" y="785"/>
                      </a:lnTo>
                      <a:lnTo>
                        <a:pt x="501" y="784"/>
                      </a:lnTo>
                      <a:lnTo>
                        <a:pt x="499" y="785"/>
                      </a:lnTo>
                      <a:lnTo>
                        <a:pt x="500" y="783"/>
                      </a:lnTo>
                      <a:lnTo>
                        <a:pt x="500" y="781"/>
                      </a:lnTo>
                      <a:lnTo>
                        <a:pt x="499" y="780"/>
                      </a:lnTo>
                      <a:lnTo>
                        <a:pt x="497" y="782"/>
                      </a:lnTo>
                      <a:lnTo>
                        <a:pt x="498" y="780"/>
                      </a:lnTo>
                      <a:lnTo>
                        <a:pt x="497" y="778"/>
                      </a:lnTo>
                      <a:lnTo>
                        <a:pt x="496" y="778"/>
                      </a:lnTo>
                      <a:lnTo>
                        <a:pt x="495" y="777"/>
                      </a:lnTo>
                      <a:lnTo>
                        <a:pt x="494" y="777"/>
                      </a:lnTo>
                      <a:lnTo>
                        <a:pt x="491" y="775"/>
                      </a:lnTo>
                      <a:lnTo>
                        <a:pt x="488" y="770"/>
                      </a:lnTo>
                      <a:lnTo>
                        <a:pt x="487" y="769"/>
                      </a:lnTo>
                      <a:lnTo>
                        <a:pt x="484" y="766"/>
                      </a:lnTo>
                      <a:lnTo>
                        <a:pt x="481" y="765"/>
                      </a:lnTo>
                      <a:lnTo>
                        <a:pt x="481" y="764"/>
                      </a:lnTo>
                      <a:lnTo>
                        <a:pt x="480" y="764"/>
                      </a:lnTo>
                      <a:lnTo>
                        <a:pt x="479" y="764"/>
                      </a:lnTo>
                      <a:lnTo>
                        <a:pt x="480" y="763"/>
                      </a:lnTo>
                      <a:lnTo>
                        <a:pt x="477" y="759"/>
                      </a:lnTo>
                      <a:lnTo>
                        <a:pt x="477" y="758"/>
                      </a:lnTo>
                      <a:lnTo>
                        <a:pt x="476" y="758"/>
                      </a:lnTo>
                      <a:lnTo>
                        <a:pt x="476" y="755"/>
                      </a:lnTo>
                      <a:lnTo>
                        <a:pt x="475" y="755"/>
                      </a:lnTo>
                      <a:lnTo>
                        <a:pt x="475" y="753"/>
                      </a:lnTo>
                      <a:lnTo>
                        <a:pt x="475" y="752"/>
                      </a:lnTo>
                      <a:lnTo>
                        <a:pt x="474" y="752"/>
                      </a:lnTo>
                      <a:lnTo>
                        <a:pt x="474" y="751"/>
                      </a:lnTo>
                      <a:lnTo>
                        <a:pt x="472" y="750"/>
                      </a:lnTo>
                      <a:lnTo>
                        <a:pt x="472" y="748"/>
                      </a:lnTo>
                      <a:lnTo>
                        <a:pt x="470" y="747"/>
                      </a:lnTo>
                      <a:lnTo>
                        <a:pt x="470" y="746"/>
                      </a:lnTo>
                      <a:lnTo>
                        <a:pt x="470" y="742"/>
                      </a:lnTo>
                      <a:lnTo>
                        <a:pt x="467" y="738"/>
                      </a:lnTo>
                      <a:lnTo>
                        <a:pt x="464" y="737"/>
                      </a:lnTo>
                      <a:lnTo>
                        <a:pt x="464" y="736"/>
                      </a:lnTo>
                      <a:lnTo>
                        <a:pt x="463" y="733"/>
                      </a:lnTo>
                      <a:lnTo>
                        <a:pt x="463" y="731"/>
                      </a:lnTo>
                      <a:lnTo>
                        <a:pt x="460" y="727"/>
                      </a:lnTo>
                      <a:lnTo>
                        <a:pt x="458" y="725"/>
                      </a:lnTo>
                      <a:lnTo>
                        <a:pt x="457" y="724"/>
                      </a:lnTo>
                      <a:lnTo>
                        <a:pt x="455" y="722"/>
                      </a:lnTo>
                      <a:lnTo>
                        <a:pt x="454" y="720"/>
                      </a:lnTo>
                      <a:lnTo>
                        <a:pt x="454" y="716"/>
                      </a:lnTo>
                      <a:lnTo>
                        <a:pt x="454" y="714"/>
                      </a:lnTo>
                      <a:lnTo>
                        <a:pt x="454" y="712"/>
                      </a:lnTo>
                      <a:lnTo>
                        <a:pt x="450" y="709"/>
                      </a:lnTo>
                      <a:lnTo>
                        <a:pt x="445" y="706"/>
                      </a:lnTo>
                      <a:lnTo>
                        <a:pt x="440" y="704"/>
                      </a:lnTo>
                      <a:lnTo>
                        <a:pt x="429" y="697"/>
                      </a:lnTo>
                      <a:lnTo>
                        <a:pt x="422" y="696"/>
                      </a:lnTo>
                      <a:lnTo>
                        <a:pt x="420" y="695"/>
                      </a:lnTo>
                      <a:lnTo>
                        <a:pt x="420" y="692"/>
                      </a:lnTo>
                      <a:lnTo>
                        <a:pt x="420" y="691"/>
                      </a:lnTo>
                      <a:lnTo>
                        <a:pt x="419" y="687"/>
                      </a:lnTo>
                      <a:lnTo>
                        <a:pt x="417" y="684"/>
                      </a:lnTo>
                      <a:lnTo>
                        <a:pt x="415" y="677"/>
                      </a:lnTo>
                      <a:lnTo>
                        <a:pt x="414" y="675"/>
                      </a:lnTo>
                      <a:lnTo>
                        <a:pt x="414" y="672"/>
                      </a:lnTo>
                      <a:lnTo>
                        <a:pt x="411" y="668"/>
                      </a:lnTo>
                      <a:lnTo>
                        <a:pt x="404" y="662"/>
                      </a:lnTo>
                      <a:lnTo>
                        <a:pt x="399" y="657"/>
                      </a:lnTo>
                      <a:lnTo>
                        <a:pt x="398" y="655"/>
                      </a:lnTo>
                      <a:lnTo>
                        <a:pt x="396" y="653"/>
                      </a:lnTo>
                      <a:lnTo>
                        <a:pt x="395" y="652"/>
                      </a:lnTo>
                      <a:lnTo>
                        <a:pt x="393" y="650"/>
                      </a:lnTo>
                      <a:lnTo>
                        <a:pt x="393" y="646"/>
                      </a:lnTo>
                      <a:lnTo>
                        <a:pt x="390" y="644"/>
                      </a:lnTo>
                      <a:lnTo>
                        <a:pt x="391" y="644"/>
                      </a:lnTo>
                      <a:lnTo>
                        <a:pt x="390" y="631"/>
                      </a:lnTo>
                      <a:lnTo>
                        <a:pt x="380" y="626"/>
                      </a:lnTo>
                      <a:lnTo>
                        <a:pt x="378" y="623"/>
                      </a:lnTo>
                      <a:lnTo>
                        <a:pt x="377" y="622"/>
                      </a:lnTo>
                      <a:lnTo>
                        <a:pt x="374" y="616"/>
                      </a:lnTo>
                      <a:lnTo>
                        <a:pt x="373" y="612"/>
                      </a:lnTo>
                      <a:lnTo>
                        <a:pt x="371" y="610"/>
                      </a:lnTo>
                      <a:lnTo>
                        <a:pt x="363" y="609"/>
                      </a:lnTo>
                      <a:lnTo>
                        <a:pt x="362" y="607"/>
                      </a:lnTo>
                      <a:lnTo>
                        <a:pt x="365" y="606"/>
                      </a:lnTo>
                      <a:lnTo>
                        <a:pt x="365" y="603"/>
                      </a:lnTo>
                      <a:lnTo>
                        <a:pt x="363" y="599"/>
                      </a:lnTo>
                      <a:lnTo>
                        <a:pt x="364" y="591"/>
                      </a:lnTo>
                      <a:lnTo>
                        <a:pt x="361" y="591"/>
                      </a:lnTo>
                      <a:lnTo>
                        <a:pt x="364" y="587"/>
                      </a:lnTo>
                      <a:lnTo>
                        <a:pt x="365" y="585"/>
                      </a:lnTo>
                      <a:lnTo>
                        <a:pt x="362" y="579"/>
                      </a:lnTo>
                      <a:lnTo>
                        <a:pt x="361" y="577"/>
                      </a:lnTo>
                      <a:lnTo>
                        <a:pt x="362" y="576"/>
                      </a:lnTo>
                      <a:lnTo>
                        <a:pt x="360" y="574"/>
                      </a:lnTo>
                      <a:lnTo>
                        <a:pt x="357" y="574"/>
                      </a:lnTo>
                      <a:lnTo>
                        <a:pt x="361" y="564"/>
                      </a:lnTo>
                      <a:lnTo>
                        <a:pt x="359" y="557"/>
                      </a:lnTo>
                      <a:lnTo>
                        <a:pt x="358" y="554"/>
                      </a:lnTo>
                      <a:lnTo>
                        <a:pt x="355" y="550"/>
                      </a:lnTo>
                      <a:lnTo>
                        <a:pt x="350" y="549"/>
                      </a:lnTo>
                      <a:lnTo>
                        <a:pt x="345" y="551"/>
                      </a:lnTo>
                      <a:lnTo>
                        <a:pt x="344" y="555"/>
                      </a:lnTo>
                      <a:lnTo>
                        <a:pt x="341" y="550"/>
                      </a:lnTo>
                      <a:lnTo>
                        <a:pt x="334" y="547"/>
                      </a:lnTo>
                      <a:lnTo>
                        <a:pt x="334" y="545"/>
                      </a:lnTo>
                      <a:lnTo>
                        <a:pt x="333" y="540"/>
                      </a:lnTo>
                      <a:lnTo>
                        <a:pt x="340" y="527"/>
                      </a:lnTo>
                      <a:lnTo>
                        <a:pt x="339" y="522"/>
                      </a:lnTo>
                      <a:lnTo>
                        <a:pt x="338" y="520"/>
                      </a:lnTo>
                      <a:lnTo>
                        <a:pt x="333" y="517"/>
                      </a:lnTo>
                      <a:lnTo>
                        <a:pt x="333" y="511"/>
                      </a:lnTo>
                      <a:lnTo>
                        <a:pt x="330" y="507"/>
                      </a:lnTo>
                      <a:lnTo>
                        <a:pt x="327" y="505"/>
                      </a:lnTo>
                      <a:lnTo>
                        <a:pt x="325" y="501"/>
                      </a:lnTo>
                      <a:lnTo>
                        <a:pt x="324" y="501"/>
                      </a:lnTo>
                      <a:lnTo>
                        <a:pt x="319" y="489"/>
                      </a:lnTo>
                      <a:lnTo>
                        <a:pt x="319" y="487"/>
                      </a:lnTo>
                      <a:lnTo>
                        <a:pt x="316" y="486"/>
                      </a:lnTo>
                      <a:lnTo>
                        <a:pt x="311" y="472"/>
                      </a:lnTo>
                      <a:lnTo>
                        <a:pt x="306" y="464"/>
                      </a:lnTo>
                      <a:lnTo>
                        <a:pt x="306" y="455"/>
                      </a:lnTo>
                      <a:lnTo>
                        <a:pt x="303" y="452"/>
                      </a:lnTo>
                      <a:lnTo>
                        <a:pt x="302" y="452"/>
                      </a:lnTo>
                      <a:lnTo>
                        <a:pt x="300" y="451"/>
                      </a:lnTo>
                      <a:lnTo>
                        <a:pt x="297" y="452"/>
                      </a:lnTo>
                      <a:lnTo>
                        <a:pt x="295" y="451"/>
                      </a:lnTo>
                      <a:lnTo>
                        <a:pt x="296" y="430"/>
                      </a:lnTo>
                      <a:lnTo>
                        <a:pt x="294" y="426"/>
                      </a:lnTo>
                      <a:lnTo>
                        <a:pt x="297" y="410"/>
                      </a:lnTo>
                      <a:lnTo>
                        <a:pt x="295" y="399"/>
                      </a:lnTo>
                      <a:lnTo>
                        <a:pt x="290" y="394"/>
                      </a:lnTo>
                      <a:lnTo>
                        <a:pt x="287" y="392"/>
                      </a:lnTo>
                      <a:lnTo>
                        <a:pt x="285" y="392"/>
                      </a:lnTo>
                      <a:lnTo>
                        <a:pt x="284" y="393"/>
                      </a:lnTo>
                      <a:lnTo>
                        <a:pt x="283" y="392"/>
                      </a:lnTo>
                      <a:lnTo>
                        <a:pt x="286" y="383"/>
                      </a:lnTo>
                      <a:lnTo>
                        <a:pt x="285" y="373"/>
                      </a:lnTo>
                      <a:lnTo>
                        <a:pt x="281" y="362"/>
                      </a:lnTo>
                      <a:lnTo>
                        <a:pt x="270" y="348"/>
                      </a:lnTo>
                      <a:lnTo>
                        <a:pt x="269" y="348"/>
                      </a:lnTo>
                      <a:lnTo>
                        <a:pt x="259" y="327"/>
                      </a:lnTo>
                      <a:lnTo>
                        <a:pt x="257" y="320"/>
                      </a:lnTo>
                      <a:lnTo>
                        <a:pt x="256" y="310"/>
                      </a:lnTo>
                      <a:lnTo>
                        <a:pt x="254" y="301"/>
                      </a:lnTo>
                      <a:lnTo>
                        <a:pt x="256" y="300"/>
                      </a:lnTo>
                      <a:lnTo>
                        <a:pt x="258" y="291"/>
                      </a:lnTo>
                      <a:lnTo>
                        <a:pt x="260" y="279"/>
                      </a:lnTo>
                      <a:lnTo>
                        <a:pt x="261" y="278"/>
                      </a:lnTo>
                      <a:lnTo>
                        <a:pt x="260" y="272"/>
                      </a:lnTo>
                      <a:lnTo>
                        <a:pt x="258" y="264"/>
                      </a:lnTo>
                      <a:lnTo>
                        <a:pt x="258" y="262"/>
                      </a:lnTo>
                      <a:lnTo>
                        <a:pt x="259" y="263"/>
                      </a:lnTo>
                      <a:lnTo>
                        <a:pt x="268" y="261"/>
                      </a:lnTo>
                      <a:lnTo>
                        <a:pt x="269" y="260"/>
                      </a:lnTo>
                      <a:lnTo>
                        <a:pt x="270" y="256"/>
                      </a:lnTo>
                      <a:lnTo>
                        <a:pt x="269" y="254"/>
                      </a:lnTo>
                      <a:lnTo>
                        <a:pt x="270" y="250"/>
                      </a:lnTo>
                      <a:lnTo>
                        <a:pt x="270" y="249"/>
                      </a:lnTo>
                      <a:lnTo>
                        <a:pt x="268" y="246"/>
                      </a:lnTo>
                      <a:lnTo>
                        <a:pt x="267" y="245"/>
                      </a:lnTo>
                      <a:lnTo>
                        <a:pt x="267" y="244"/>
                      </a:lnTo>
                      <a:lnTo>
                        <a:pt x="266" y="243"/>
                      </a:lnTo>
                      <a:lnTo>
                        <a:pt x="261" y="242"/>
                      </a:lnTo>
                      <a:lnTo>
                        <a:pt x="260" y="242"/>
                      </a:lnTo>
                      <a:lnTo>
                        <a:pt x="250" y="235"/>
                      </a:lnTo>
                      <a:lnTo>
                        <a:pt x="249" y="233"/>
                      </a:lnTo>
                      <a:lnTo>
                        <a:pt x="249" y="232"/>
                      </a:lnTo>
                      <a:lnTo>
                        <a:pt x="245" y="232"/>
                      </a:lnTo>
                      <a:lnTo>
                        <a:pt x="239" y="231"/>
                      </a:lnTo>
                      <a:lnTo>
                        <a:pt x="226" y="226"/>
                      </a:lnTo>
                      <a:lnTo>
                        <a:pt x="219" y="224"/>
                      </a:lnTo>
                      <a:lnTo>
                        <a:pt x="218" y="223"/>
                      </a:lnTo>
                      <a:lnTo>
                        <a:pt x="217" y="224"/>
                      </a:lnTo>
                      <a:lnTo>
                        <a:pt x="203" y="220"/>
                      </a:lnTo>
                      <a:lnTo>
                        <a:pt x="203" y="219"/>
                      </a:lnTo>
                      <a:lnTo>
                        <a:pt x="200" y="215"/>
                      </a:lnTo>
                      <a:lnTo>
                        <a:pt x="193" y="214"/>
                      </a:lnTo>
                      <a:lnTo>
                        <a:pt x="191" y="211"/>
                      </a:lnTo>
                      <a:lnTo>
                        <a:pt x="195" y="205"/>
                      </a:lnTo>
                      <a:lnTo>
                        <a:pt x="195" y="204"/>
                      </a:lnTo>
                      <a:lnTo>
                        <a:pt x="194" y="198"/>
                      </a:lnTo>
                      <a:lnTo>
                        <a:pt x="194" y="194"/>
                      </a:lnTo>
                      <a:lnTo>
                        <a:pt x="192" y="188"/>
                      </a:lnTo>
                      <a:lnTo>
                        <a:pt x="188" y="184"/>
                      </a:lnTo>
                      <a:lnTo>
                        <a:pt x="187" y="183"/>
                      </a:lnTo>
                      <a:lnTo>
                        <a:pt x="176" y="177"/>
                      </a:lnTo>
                      <a:lnTo>
                        <a:pt x="175" y="176"/>
                      </a:lnTo>
                      <a:lnTo>
                        <a:pt x="173" y="175"/>
                      </a:lnTo>
                      <a:lnTo>
                        <a:pt x="171" y="174"/>
                      </a:lnTo>
                      <a:lnTo>
                        <a:pt x="168" y="171"/>
                      </a:lnTo>
                      <a:lnTo>
                        <a:pt x="164" y="170"/>
                      </a:lnTo>
                      <a:lnTo>
                        <a:pt x="163" y="171"/>
                      </a:lnTo>
                      <a:lnTo>
                        <a:pt x="161" y="170"/>
                      </a:lnTo>
                      <a:lnTo>
                        <a:pt x="160" y="169"/>
                      </a:lnTo>
                      <a:lnTo>
                        <a:pt x="158" y="167"/>
                      </a:lnTo>
                      <a:lnTo>
                        <a:pt x="157" y="167"/>
                      </a:lnTo>
                      <a:lnTo>
                        <a:pt x="155" y="167"/>
                      </a:lnTo>
                      <a:lnTo>
                        <a:pt x="150" y="169"/>
                      </a:lnTo>
                      <a:lnTo>
                        <a:pt x="149" y="170"/>
                      </a:lnTo>
                      <a:lnTo>
                        <a:pt x="148" y="170"/>
                      </a:lnTo>
                      <a:lnTo>
                        <a:pt x="146" y="171"/>
                      </a:lnTo>
                      <a:lnTo>
                        <a:pt x="142" y="169"/>
                      </a:lnTo>
                      <a:lnTo>
                        <a:pt x="132" y="173"/>
                      </a:lnTo>
                      <a:lnTo>
                        <a:pt x="131" y="179"/>
                      </a:lnTo>
                      <a:lnTo>
                        <a:pt x="127" y="182"/>
                      </a:lnTo>
                      <a:lnTo>
                        <a:pt x="120" y="180"/>
                      </a:lnTo>
                      <a:lnTo>
                        <a:pt x="115" y="177"/>
                      </a:lnTo>
                      <a:lnTo>
                        <a:pt x="111" y="173"/>
                      </a:lnTo>
                      <a:lnTo>
                        <a:pt x="106" y="170"/>
                      </a:lnTo>
                      <a:lnTo>
                        <a:pt x="104" y="168"/>
                      </a:lnTo>
                      <a:lnTo>
                        <a:pt x="101" y="165"/>
                      </a:lnTo>
                      <a:lnTo>
                        <a:pt x="101" y="164"/>
                      </a:lnTo>
                      <a:lnTo>
                        <a:pt x="96" y="159"/>
                      </a:lnTo>
                      <a:lnTo>
                        <a:pt x="86" y="154"/>
                      </a:lnTo>
                      <a:lnTo>
                        <a:pt x="85" y="153"/>
                      </a:lnTo>
                      <a:lnTo>
                        <a:pt x="85" y="152"/>
                      </a:lnTo>
                      <a:lnTo>
                        <a:pt x="83" y="150"/>
                      </a:lnTo>
                      <a:lnTo>
                        <a:pt x="79" y="148"/>
                      </a:lnTo>
                      <a:lnTo>
                        <a:pt x="77" y="146"/>
                      </a:lnTo>
                      <a:lnTo>
                        <a:pt x="77" y="145"/>
                      </a:lnTo>
                      <a:lnTo>
                        <a:pt x="75" y="143"/>
                      </a:lnTo>
                      <a:lnTo>
                        <a:pt x="73" y="139"/>
                      </a:lnTo>
                      <a:lnTo>
                        <a:pt x="72" y="139"/>
                      </a:lnTo>
                      <a:lnTo>
                        <a:pt x="68" y="135"/>
                      </a:lnTo>
                      <a:lnTo>
                        <a:pt x="66" y="133"/>
                      </a:lnTo>
                      <a:lnTo>
                        <a:pt x="59" y="132"/>
                      </a:lnTo>
                      <a:lnTo>
                        <a:pt x="56" y="132"/>
                      </a:lnTo>
                      <a:lnTo>
                        <a:pt x="53" y="131"/>
                      </a:lnTo>
                      <a:lnTo>
                        <a:pt x="49" y="126"/>
                      </a:lnTo>
                      <a:lnTo>
                        <a:pt x="45" y="121"/>
                      </a:lnTo>
                      <a:lnTo>
                        <a:pt x="43" y="121"/>
                      </a:lnTo>
                      <a:lnTo>
                        <a:pt x="41" y="121"/>
                      </a:lnTo>
                      <a:lnTo>
                        <a:pt x="38" y="120"/>
                      </a:lnTo>
                      <a:lnTo>
                        <a:pt x="36" y="124"/>
                      </a:lnTo>
                      <a:lnTo>
                        <a:pt x="36" y="127"/>
                      </a:lnTo>
                      <a:lnTo>
                        <a:pt x="36" y="129"/>
                      </a:lnTo>
                      <a:lnTo>
                        <a:pt x="28" y="127"/>
                      </a:lnTo>
                      <a:lnTo>
                        <a:pt x="25" y="121"/>
                      </a:lnTo>
                      <a:lnTo>
                        <a:pt x="12" y="105"/>
                      </a:lnTo>
                      <a:lnTo>
                        <a:pt x="6" y="103"/>
                      </a:lnTo>
                      <a:lnTo>
                        <a:pt x="0" y="93"/>
                      </a:lnTo>
                      <a:lnTo>
                        <a:pt x="5" y="93"/>
                      </a:lnTo>
                      <a:lnTo>
                        <a:pt x="7" y="87"/>
                      </a:lnTo>
                      <a:lnTo>
                        <a:pt x="6" y="58"/>
                      </a:lnTo>
                      <a:lnTo>
                        <a:pt x="11" y="55"/>
                      </a:lnTo>
                      <a:lnTo>
                        <a:pt x="14" y="57"/>
                      </a:lnTo>
                      <a:lnTo>
                        <a:pt x="16" y="39"/>
                      </a:lnTo>
                      <a:lnTo>
                        <a:pt x="30" y="19"/>
                      </a:lnTo>
                      <a:lnTo>
                        <a:pt x="50" y="0"/>
                      </a:lnTo>
                      <a:lnTo>
                        <a:pt x="67" y="22"/>
                      </a:lnTo>
                      <a:lnTo>
                        <a:pt x="243" y="105"/>
                      </a:lnTo>
                      <a:lnTo>
                        <a:pt x="485" y="216"/>
                      </a:lnTo>
                      <a:lnTo>
                        <a:pt x="486" y="216"/>
                      </a:lnTo>
                      <a:lnTo>
                        <a:pt x="504" y="224"/>
                      </a:lnTo>
                      <a:lnTo>
                        <a:pt x="508" y="226"/>
                      </a:lnTo>
                      <a:lnTo>
                        <a:pt x="543" y="242"/>
                      </a:lnTo>
                      <a:lnTo>
                        <a:pt x="628" y="248"/>
                      </a:lnTo>
                      <a:lnTo>
                        <a:pt x="821" y="260"/>
                      </a:lnTo>
                      <a:lnTo>
                        <a:pt x="846" y="262"/>
                      </a:lnTo>
                    </a:path>
                  </a:pathLst>
                </a:custGeom>
                <a:blipFill dpi="0" rotWithShape="1">
                  <a:blip r:embed="rId29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1" name="Freeform 154" descr="bc">
                  <a:extLst>
                    <a:ext uri="{FF2B5EF4-FFF2-40B4-BE49-F238E27FC236}">
                      <a16:creationId xmlns:a16="http://schemas.microsoft.com/office/drawing/2014/main" id="{F8E6960A-20EB-D747-AA93-A94017892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0"/>
                  <a:ext cx="727" cy="1140"/>
                </a:xfrm>
                <a:custGeom>
                  <a:avLst/>
                  <a:gdLst>
                    <a:gd name="T0" fmla="*/ 2052 w 540"/>
                    <a:gd name="T1" fmla="*/ 60 h 785"/>
                    <a:gd name="T2" fmla="*/ 4585 w 540"/>
                    <a:gd name="T3" fmla="*/ 746 h 785"/>
                    <a:gd name="T4" fmla="*/ 4073 w 540"/>
                    <a:gd name="T5" fmla="*/ 2402 h 785"/>
                    <a:gd name="T6" fmla="*/ 3968 w 540"/>
                    <a:gd name="T7" fmla="*/ 3244 h 785"/>
                    <a:gd name="T8" fmla="*/ 3955 w 540"/>
                    <a:gd name="T9" fmla="*/ 3709 h 785"/>
                    <a:gd name="T10" fmla="*/ 4277 w 540"/>
                    <a:gd name="T11" fmla="*/ 4394 h 785"/>
                    <a:gd name="T12" fmla="*/ 4319 w 540"/>
                    <a:gd name="T13" fmla="*/ 5112 h 785"/>
                    <a:gd name="T14" fmla="*/ 4186 w 540"/>
                    <a:gd name="T15" fmla="*/ 5728 h 785"/>
                    <a:gd name="T16" fmla="*/ 4114 w 540"/>
                    <a:gd name="T17" fmla="*/ 7443 h 785"/>
                    <a:gd name="T18" fmla="*/ 4355 w 540"/>
                    <a:gd name="T19" fmla="*/ 8366 h 785"/>
                    <a:gd name="T20" fmla="*/ 4459 w 540"/>
                    <a:gd name="T21" fmla="*/ 11114 h 785"/>
                    <a:gd name="T22" fmla="*/ 4665 w 540"/>
                    <a:gd name="T23" fmla="*/ 12835 h 785"/>
                    <a:gd name="T24" fmla="*/ 4921 w 540"/>
                    <a:gd name="T25" fmla="*/ 13985 h 785"/>
                    <a:gd name="T26" fmla="*/ 5325 w 540"/>
                    <a:gd name="T27" fmla="*/ 14339 h 785"/>
                    <a:gd name="T28" fmla="*/ 6173 w 540"/>
                    <a:gd name="T29" fmla="*/ 16756 h 785"/>
                    <a:gd name="T30" fmla="*/ 6364 w 540"/>
                    <a:gd name="T31" fmla="*/ 17751 h 785"/>
                    <a:gd name="T32" fmla="*/ 6616 w 540"/>
                    <a:gd name="T33" fmla="*/ 17982 h 785"/>
                    <a:gd name="T34" fmla="*/ 6975 w 540"/>
                    <a:gd name="T35" fmla="*/ 18686 h 785"/>
                    <a:gd name="T36" fmla="*/ 7391 w 540"/>
                    <a:gd name="T37" fmla="*/ 20427 h 785"/>
                    <a:gd name="T38" fmla="*/ 7546 w 540"/>
                    <a:gd name="T39" fmla="*/ 21205 h 785"/>
                    <a:gd name="T40" fmla="*/ 7704 w 540"/>
                    <a:gd name="T41" fmla="*/ 22255 h 785"/>
                    <a:gd name="T42" fmla="*/ 7010 w 540"/>
                    <a:gd name="T43" fmla="*/ 22408 h 785"/>
                    <a:gd name="T44" fmla="*/ 4983 w 540"/>
                    <a:gd name="T45" fmla="*/ 21798 h 785"/>
                    <a:gd name="T46" fmla="*/ 5193 w 540"/>
                    <a:gd name="T47" fmla="*/ 21362 h 785"/>
                    <a:gd name="T48" fmla="*/ 5086 w 540"/>
                    <a:gd name="T49" fmla="*/ 20696 h 785"/>
                    <a:gd name="T50" fmla="*/ 5193 w 540"/>
                    <a:gd name="T51" fmla="*/ 19425 h 785"/>
                    <a:gd name="T52" fmla="*/ 4883 w 540"/>
                    <a:gd name="T53" fmla="*/ 18590 h 785"/>
                    <a:gd name="T54" fmla="*/ 4560 w 540"/>
                    <a:gd name="T55" fmla="*/ 17595 h 785"/>
                    <a:gd name="T56" fmla="*/ 4319 w 540"/>
                    <a:gd name="T57" fmla="*/ 17096 h 785"/>
                    <a:gd name="T58" fmla="*/ 4024 w 540"/>
                    <a:gd name="T59" fmla="*/ 16396 h 785"/>
                    <a:gd name="T60" fmla="*/ 3592 w 540"/>
                    <a:gd name="T61" fmla="*/ 15325 h 785"/>
                    <a:gd name="T62" fmla="*/ 3029 w 540"/>
                    <a:gd name="T63" fmla="*/ 14556 h 785"/>
                    <a:gd name="T64" fmla="*/ 2644 w 540"/>
                    <a:gd name="T65" fmla="*/ 13920 h 785"/>
                    <a:gd name="T66" fmla="*/ 2361 w 540"/>
                    <a:gd name="T67" fmla="*/ 12588 h 785"/>
                    <a:gd name="T68" fmla="*/ 2213 w 540"/>
                    <a:gd name="T69" fmla="*/ 10683 h 785"/>
                    <a:gd name="T70" fmla="*/ 1858 w 540"/>
                    <a:gd name="T71" fmla="*/ 10112 h 785"/>
                    <a:gd name="T72" fmla="*/ 1890 w 540"/>
                    <a:gd name="T73" fmla="*/ 8830 h 785"/>
                    <a:gd name="T74" fmla="*/ 1465 w 540"/>
                    <a:gd name="T75" fmla="*/ 7495 h 785"/>
                    <a:gd name="T76" fmla="*/ 1430 w 540"/>
                    <a:gd name="T77" fmla="*/ 6426 h 785"/>
                    <a:gd name="T78" fmla="*/ 654 w 540"/>
                    <a:gd name="T79" fmla="*/ 4644 h 785"/>
                    <a:gd name="T80" fmla="*/ 832 w 540"/>
                    <a:gd name="T81" fmla="*/ 3922 h 785"/>
                    <a:gd name="T82" fmla="*/ 459 w 540"/>
                    <a:gd name="T83" fmla="*/ 2655 h 785"/>
                    <a:gd name="T84" fmla="*/ 502 w 540"/>
                    <a:gd name="T85" fmla="*/ 1445 h 785"/>
                    <a:gd name="T86" fmla="*/ 368 w 540"/>
                    <a:gd name="T87" fmla="*/ 1211 h 785"/>
                    <a:gd name="T88" fmla="*/ 240 w 540"/>
                    <a:gd name="T89" fmla="*/ 453 h 78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40"/>
                    <a:gd name="T136" fmla="*/ 0 h 785"/>
                    <a:gd name="T137" fmla="*/ 540 w 540"/>
                    <a:gd name="T138" fmla="*/ 785 h 78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40" h="785">
                      <a:moveTo>
                        <a:pt x="16" y="16"/>
                      </a:moveTo>
                      <a:lnTo>
                        <a:pt x="0" y="0"/>
                      </a:lnTo>
                      <a:lnTo>
                        <a:pt x="141" y="2"/>
                      </a:lnTo>
                      <a:lnTo>
                        <a:pt x="326" y="5"/>
                      </a:lnTo>
                      <a:lnTo>
                        <a:pt x="330" y="5"/>
                      </a:lnTo>
                      <a:lnTo>
                        <a:pt x="316" y="26"/>
                      </a:lnTo>
                      <a:lnTo>
                        <a:pt x="296" y="45"/>
                      </a:lnTo>
                      <a:lnTo>
                        <a:pt x="282" y="65"/>
                      </a:lnTo>
                      <a:lnTo>
                        <a:pt x="280" y="83"/>
                      </a:lnTo>
                      <a:lnTo>
                        <a:pt x="277" y="81"/>
                      </a:lnTo>
                      <a:lnTo>
                        <a:pt x="272" y="84"/>
                      </a:lnTo>
                      <a:lnTo>
                        <a:pt x="273" y="113"/>
                      </a:lnTo>
                      <a:lnTo>
                        <a:pt x="271" y="119"/>
                      </a:lnTo>
                      <a:lnTo>
                        <a:pt x="266" y="119"/>
                      </a:lnTo>
                      <a:lnTo>
                        <a:pt x="272" y="129"/>
                      </a:lnTo>
                      <a:lnTo>
                        <a:pt x="278" y="131"/>
                      </a:lnTo>
                      <a:lnTo>
                        <a:pt x="291" y="147"/>
                      </a:lnTo>
                      <a:lnTo>
                        <a:pt x="294" y="153"/>
                      </a:lnTo>
                      <a:lnTo>
                        <a:pt x="294" y="162"/>
                      </a:lnTo>
                      <a:lnTo>
                        <a:pt x="297" y="169"/>
                      </a:lnTo>
                      <a:lnTo>
                        <a:pt x="297" y="178"/>
                      </a:lnTo>
                      <a:lnTo>
                        <a:pt x="292" y="181"/>
                      </a:lnTo>
                      <a:lnTo>
                        <a:pt x="288" y="188"/>
                      </a:lnTo>
                      <a:lnTo>
                        <a:pt x="288" y="200"/>
                      </a:lnTo>
                      <a:lnTo>
                        <a:pt x="285" y="209"/>
                      </a:lnTo>
                      <a:lnTo>
                        <a:pt x="281" y="246"/>
                      </a:lnTo>
                      <a:lnTo>
                        <a:pt x="283" y="259"/>
                      </a:lnTo>
                      <a:lnTo>
                        <a:pt x="288" y="268"/>
                      </a:lnTo>
                      <a:lnTo>
                        <a:pt x="288" y="280"/>
                      </a:lnTo>
                      <a:lnTo>
                        <a:pt x="300" y="291"/>
                      </a:lnTo>
                      <a:lnTo>
                        <a:pt x="303" y="345"/>
                      </a:lnTo>
                      <a:lnTo>
                        <a:pt x="307" y="366"/>
                      </a:lnTo>
                      <a:lnTo>
                        <a:pt x="307" y="387"/>
                      </a:lnTo>
                      <a:lnTo>
                        <a:pt x="302" y="416"/>
                      </a:lnTo>
                      <a:lnTo>
                        <a:pt x="310" y="434"/>
                      </a:lnTo>
                      <a:lnTo>
                        <a:pt x="321" y="447"/>
                      </a:lnTo>
                      <a:lnTo>
                        <a:pt x="333" y="459"/>
                      </a:lnTo>
                      <a:lnTo>
                        <a:pt x="332" y="479"/>
                      </a:lnTo>
                      <a:lnTo>
                        <a:pt x="339" y="487"/>
                      </a:lnTo>
                      <a:lnTo>
                        <a:pt x="347" y="478"/>
                      </a:lnTo>
                      <a:lnTo>
                        <a:pt x="356" y="485"/>
                      </a:lnTo>
                      <a:lnTo>
                        <a:pt x="366" y="499"/>
                      </a:lnTo>
                      <a:lnTo>
                        <a:pt x="403" y="541"/>
                      </a:lnTo>
                      <a:lnTo>
                        <a:pt x="416" y="556"/>
                      </a:lnTo>
                      <a:lnTo>
                        <a:pt x="425" y="583"/>
                      </a:lnTo>
                      <a:lnTo>
                        <a:pt x="434" y="592"/>
                      </a:lnTo>
                      <a:lnTo>
                        <a:pt x="437" y="606"/>
                      </a:lnTo>
                      <a:lnTo>
                        <a:pt x="438" y="618"/>
                      </a:lnTo>
                      <a:lnTo>
                        <a:pt x="444" y="634"/>
                      </a:lnTo>
                      <a:lnTo>
                        <a:pt x="447" y="623"/>
                      </a:lnTo>
                      <a:lnTo>
                        <a:pt x="455" y="626"/>
                      </a:lnTo>
                      <a:lnTo>
                        <a:pt x="461" y="652"/>
                      </a:lnTo>
                      <a:lnTo>
                        <a:pt x="470" y="646"/>
                      </a:lnTo>
                      <a:lnTo>
                        <a:pt x="480" y="651"/>
                      </a:lnTo>
                      <a:lnTo>
                        <a:pt x="490" y="682"/>
                      </a:lnTo>
                      <a:lnTo>
                        <a:pt x="494" y="704"/>
                      </a:lnTo>
                      <a:lnTo>
                        <a:pt x="509" y="711"/>
                      </a:lnTo>
                      <a:lnTo>
                        <a:pt x="521" y="710"/>
                      </a:lnTo>
                      <a:lnTo>
                        <a:pt x="524" y="717"/>
                      </a:lnTo>
                      <a:lnTo>
                        <a:pt x="519" y="738"/>
                      </a:lnTo>
                      <a:lnTo>
                        <a:pt x="526" y="748"/>
                      </a:lnTo>
                      <a:lnTo>
                        <a:pt x="529" y="756"/>
                      </a:lnTo>
                      <a:lnTo>
                        <a:pt x="530" y="775"/>
                      </a:lnTo>
                      <a:lnTo>
                        <a:pt x="539" y="784"/>
                      </a:lnTo>
                      <a:lnTo>
                        <a:pt x="525" y="782"/>
                      </a:lnTo>
                      <a:lnTo>
                        <a:pt x="482" y="780"/>
                      </a:lnTo>
                      <a:lnTo>
                        <a:pt x="378" y="772"/>
                      </a:lnTo>
                      <a:lnTo>
                        <a:pt x="341" y="764"/>
                      </a:lnTo>
                      <a:lnTo>
                        <a:pt x="343" y="759"/>
                      </a:lnTo>
                      <a:lnTo>
                        <a:pt x="348" y="759"/>
                      </a:lnTo>
                      <a:lnTo>
                        <a:pt x="353" y="750"/>
                      </a:lnTo>
                      <a:lnTo>
                        <a:pt x="357" y="744"/>
                      </a:lnTo>
                      <a:lnTo>
                        <a:pt x="353" y="732"/>
                      </a:lnTo>
                      <a:lnTo>
                        <a:pt x="345" y="726"/>
                      </a:lnTo>
                      <a:lnTo>
                        <a:pt x="350" y="720"/>
                      </a:lnTo>
                      <a:lnTo>
                        <a:pt x="359" y="705"/>
                      </a:lnTo>
                      <a:lnTo>
                        <a:pt x="365" y="694"/>
                      </a:lnTo>
                      <a:lnTo>
                        <a:pt x="357" y="676"/>
                      </a:lnTo>
                      <a:lnTo>
                        <a:pt x="356" y="663"/>
                      </a:lnTo>
                      <a:lnTo>
                        <a:pt x="344" y="661"/>
                      </a:lnTo>
                      <a:lnTo>
                        <a:pt x="336" y="647"/>
                      </a:lnTo>
                      <a:lnTo>
                        <a:pt x="329" y="636"/>
                      </a:lnTo>
                      <a:lnTo>
                        <a:pt x="324" y="623"/>
                      </a:lnTo>
                      <a:lnTo>
                        <a:pt x="314" y="613"/>
                      </a:lnTo>
                      <a:lnTo>
                        <a:pt x="304" y="616"/>
                      </a:lnTo>
                      <a:lnTo>
                        <a:pt x="300" y="608"/>
                      </a:lnTo>
                      <a:lnTo>
                        <a:pt x="297" y="595"/>
                      </a:lnTo>
                      <a:lnTo>
                        <a:pt x="290" y="586"/>
                      </a:lnTo>
                      <a:lnTo>
                        <a:pt x="285" y="577"/>
                      </a:lnTo>
                      <a:lnTo>
                        <a:pt x="277" y="571"/>
                      </a:lnTo>
                      <a:lnTo>
                        <a:pt x="267" y="555"/>
                      </a:lnTo>
                      <a:lnTo>
                        <a:pt x="258" y="544"/>
                      </a:lnTo>
                      <a:lnTo>
                        <a:pt x="247" y="534"/>
                      </a:lnTo>
                      <a:lnTo>
                        <a:pt x="226" y="525"/>
                      </a:lnTo>
                      <a:lnTo>
                        <a:pt x="221" y="514"/>
                      </a:lnTo>
                      <a:lnTo>
                        <a:pt x="209" y="507"/>
                      </a:lnTo>
                      <a:lnTo>
                        <a:pt x="199" y="496"/>
                      </a:lnTo>
                      <a:lnTo>
                        <a:pt x="186" y="492"/>
                      </a:lnTo>
                      <a:lnTo>
                        <a:pt x="182" y="485"/>
                      </a:lnTo>
                      <a:lnTo>
                        <a:pt x="171" y="478"/>
                      </a:lnTo>
                      <a:lnTo>
                        <a:pt x="161" y="466"/>
                      </a:lnTo>
                      <a:lnTo>
                        <a:pt x="163" y="438"/>
                      </a:lnTo>
                      <a:lnTo>
                        <a:pt x="154" y="431"/>
                      </a:lnTo>
                      <a:lnTo>
                        <a:pt x="155" y="398"/>
                      </a:lnTo>
                      <a:lnTo>
                        <a:pt x="152" y="372"/>
                      </a:lnTo>
                      <a:lnTo>
                        <a:pt x="139" y="352"/>
                      </a:lnTo>
                      <a:lnTo>
                        <a:pt x="129" y="355"/>
                      </a:lnTo>
                      <a:lnTo>
                        <a:pt x="128" y="352"/>
                      </a:lnTo>
                      <a:lnTo>
                        <a:pt x="124" y="345"/>
                      </a:lnTo>
                      <a:lnTo>
                        <a:pt x="129" y="323"/>
                      </a:lnTo>
                      <a:lnTo>
                        <a:pt x="130" y="307"/>
                      </a:lnTo>
                      <a:lnTo>
                        <a:pt x="118" y="283"/>
                      </a:lnTo>
                      <a:lnTo>
                        <a:pt x="111" y="273"/>
                      </a:lnTo>
                      <a:lnTo>
                        <a:pt x="101" y="261"/>
                      </a:lnTo>
                      <a:lnTo>
                        <a:pt x="95" y="258"/>
                      </a:lnTo>
                      <a:lnTo>
                        <a:pt x="95" y="240"/>
                      </a:lnTo>
                      <a:lnTo>
                        <a:pt x="98" y="224"/>
                      </a:lnTo>
                      <a:lnTo>
                        <a:pt x="89" y="212"/>
                      </a:lnTo>
                      <a:lnTo>
                        <a:pt x="66" y="181"/>
                      </a:lnTo>
                      <a:lnTo>
                        <a:pt x="45" y="162"/>
                      </a:lnTo>
                      <a:lnTo>
                        <a:pt x="50" y="144"/>
                      </a:lnTo>
                      <a:lnTo>
                        <a:pt x="42" y="129"/>
                      </a:lnTo>
                      <a:lnTo>
                        <a:pt x="57" y="136"/>
                      </a:lnTo>
                      <a:lnTo>
                        <a:pt x="59" y="123"/>
                      </a:lnTo>
                      <a:lnTo>
                        <a:pt x="52" y="114"/>
                      </a:lnTo>
                      <a:lnTo>
                        <a:pt x="31" y="92"/>
                      </a:lnTo>
                      <a:lnTo>
                        <a:pt x="28" y="73"/>
                      </a:lnTo>
                      <a:lnTo>
                        <a:pt x="35" y="60"/>
                      </a:lnTo>
                      <a:lnTo>
                        <a:pt x="35" y="50"/>
                      </a:lnTo>
                      <a:lnTo>
                        <a:pt x="33" y="45"/>
                      </a:lnTo>
                      <a:lnTo>
                        <a:pt x="31" y="43"/>
                      </a:lnTo>
                      <a:lnTo>
                        <a:pt x="25" y="42"/>
                      </a:lnTo>
                      <a:lnTo>
                        <a:pt x="23" y="40"/>
                      </a:lnTo>
                      <a:lnTo>
                        <a:pt x="18" y="24"/>
                      </a:lnTo>
                      <a:lnTo>
                        <a:pt x="16" y="16"/>
                      </a:lnTo>
                    </a:path>
                  </a:pathLst>
                </a:custGeom>
                <a:blipFill dpi="0" rotWithShape="1">
                  <a:blip r:embed="rId30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2" name="Freeform 155" descr="baja_california">
                  <a:extLst>
                    <a:ext uri="{FF2B5EF4-FFF2-40B4-BE49-F238E27FC236}">
                      <a16:creationId xmlns:a16="http://schemas.microsoft.com/office/drawing/2014/main" id="{9AE12B30-9987-6B4A-A25C-E39EC2DC8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" y="1071"/>
                  <a:ext cx="997" cy="1289"/>
                </a:xfrm>
                <a:custGeom>
                  <a:avLst/>
                  <a:gdLst>
                    <a:gd name="T0" fmla="*/ 256 w 741"/>
                    <a:gd name="T1" fmla="*/ 574 h 887"/>
                    <a:gd name="T2" fmla="*/ 557 w 741"/>
                    <a:gd name="T3" fmla="*/ 442 h 887"/>
                    <a:gd name="T4" fmla="*/ 1458 w 741"/>
                    <a:gd name="T5" fmla="*/ 453 h 887"/>
                    <a:gd name="T6" fmla="*/ 1799 w 741"/>
                    <a:gd name="T7" fmla="*/ 0 h 887"/>
                    <a:gd name="T8" fmla="*/ 2477 w 741"/>
                    <a:gd name="T9" fmla="*/ 562 h 887"/>
                    <a:gd name="T10" fmla="*/ 4810 w 741"/>
                    <a:gd name="T11" fmla="*/ 886 h 887"/>
                    <a:gd name="T12" fmla="*/ 5378 w 741"/>
                    <a:gd name="T13" fmla="*/ 3364 h 887"/>
                    <a:gd name="T14" fmla="*/ 5565 w 741"/>
                    <a:gd name="T15" fmla="*/ 4348 h 887"/>
                    <a:gd name="T16" fmla="*/ 5946 w 741"/>
                    <a:gd name="T17" fmla="*/ 5672 h 887"/>
                    <a:gd name="T18" fmla="*/ 6240 w 741"/>
                    <a:gd name="T19" fmla="*/ 6160 h 887"/>
                    <a:gd name="T20" fmla="*/ 6869 w 741"/>
                    <a:gd name="T21" fmla="*/ 8295 h 887"/>
                    <a:gd name="T22" fmla="*/ 6953 w 741"/>
                    <a:gd name="T23" fmla="*/ 8854 h 887"/>
                    <a:gd name="T24" fmla="*/ 7122 w 741"/>
                    <a:gd name="T25" fmla="*/ 9879 h 887"/>
                    <a:gd name="T26" fmla="*/ 7158 w 741"/>
                    <a:gd name="T27" fmla="*/ 11268 h 887"/>
                    <a:gd name="T28" fmla="*/ 7656 w 741"/>
                    <a:gd name="T29" fmla="*/ 13088 h 887"/>
                    <a:gd name="T30" fmla="*/ 7692 w 741"/>
                    <a:gd name="T31" fmla="*/ 14525 h 887"/>
                    <a:gd name="T32" fmla="*/ 8244 w 741"/>
                    <a:gd name="T33" fmla="*/ 16206 h 887"/>
                    <a:gd name="T34" fmla="*/ 8081 w 741"/>
                    <a:gd name="T35" fmla="*/ 17938 h 887"/>
                    <a:gd name="T36" fmla="*/ 8275 w 741"/>
                    <a:gd name="T37" fmla="*/ 19137 h 887"/>
                    <a:gd name="T38" fmla="*/ 8961 w 741"/>
                    <a:gd name="T39" fmla="*/ 18932 h 887"/>
                    <a:gd name="T40" fmla="*/ 9238 w 741"/>
                    <a:gd name="T41" fmla="*/ 18789 h 887"/>
                    <a:gd name="T42" fmla="*/ 9611 w 741"/>
                    <a:gd name="T43" fmla="*/ 19534 h 887"/>
                    <a:gd name="T44" fmla="*/ 10045 w 741"/>
                    <a:gd name="T45" fmla="*/ 21108 h 887"/>
                    <a:gd name="T46" fmla="*/ 10146 w 741"/>
                    <a:gd name="T47" fmla="*/ 21627 h 887"/>
                    <a:gd name="T48" fmla="*/ 10323 w 741"/>
                    <a:gd name="T49" fmla="*/ 22379 h 887"/>
                    <a:gd name="T50" fmla="*/ 10654 w 741"/>
                    <a:gd name="T51" fmla="*/ 22720 h 887"/>
                    <a:gd name="T52" fmla="*/ 10674 w 741"/>
                    <a:gd name="T53" fmla="*/ 23793 h 887"/>
                    <a:gd name="T54" fmla="*/ 10323 w 741"/>
                    <a:gd name="T55" fmla="*/ 24827 h 887"/>
                    <a:gd name="T56" fmla="*/ 9658 w 741"/>
                    <a:gd name="T57" fmla="*/ 25456 h 887"/>
                    <a:gd name="T58" fmla="*/ 9360 w 741"/>
                    <a:gd name="T59" fmla="*/ 25456 h 887"/>
                    <a:gd name="T60" fmla="*/ 9104 w 741"/>
                    <a:gd name="T61" fmla="*/ 24277 h 887"/>
                    <a:gd name="T62" fmla="*/ 9104 w 741"/>
                    <a:gd name="T63" fmla="*/ 23836 h 887"/>
                    <a:gd name="T64" fmla="*/ 8829 w 741"/>
                    <a:gd name="T65" fmla="*/ 22720 h 887"/>
                    <a:gd name="T66" fmla="*/ 8228 w 741"/>
                    <a:gd name="T67" fmla="*/ 21804 h 887"/>
                    <a:gd name="T68" fmla="*/ 7692 w 741"/>
                    <a:gd name="T69" fmla="*/ 20265 h 887"/>
                    <a:gd name="T70" fmla="*/ 6983 w 741"/>
                    <a:gd name="T71" fmla="*/ 18905 h 887"/>
                    <a:gd name="T72" fmla="*/ 5732 w 741"/>
                    <a:gd name="T73" fmla="*/ 17459 h 887"/>
                    <a:gd name="T74" fmla="*/ 5259 w 741"/>
                    <a:gd name="T75" fmla="*/ 16504 h 887"/>
                    <a:gd name="T76" fmla="*/ 5132 w 741"/>
                    <a:gd name="T77" fmla="*/ 15548 h 887"/>
                    <a:gd name="T78" fmla="*/ 5434 w 741"/>
                    <a:gd name="T79" fmla="*/ 13202 h 887"/>
                    <a:gd name="T80" fmla="*/ 5434 w 741"/>
                    <a:gd name="T81" fmla="*/ 12380 h 887"/>
                    <a:gd name="T82" fmla="*/ 5224 w 741"/>
                    <a:gd name="T83" fmla="*/ 9908 h 887"/>
                    <a:gd name="T84" fmla="*/ 4717 w 741"/>
                    <a:gd name="T85" fmla="*/ 9006 h 887"/>
                    <a:gd name="T86" fmla="*/ 4479 w 741"/>
                    <a:gd name="T87" fmla="*/ 8599 h 887"/>
                    <a:gd name="T88" fmla="*/ 4106 w 741"/>
                    <a:gd name="T89" fmla="*/ 8276 h 887"/>
                    <a:gd name="T90" fmla="*/ 4139 w 741"/>
                    <a:gd name="T91" fmla="*/ 7850 h 887"/>
                    <a:gd name="T92" fmla="*/ 3794 w 741"/>
                    <a:gd name="T93" fmla="*/ 7252 h 887"/>
                    <a:gd name="T94" fmla="*/ 3191 w 741"/>
                    <a:gd name="T95" fmla="*/ 5951 h 887"/>
                    <a:gd name="T96" fmla="*/ 2515 w 741"/>
                    <a:gd name="T97" fmla="*/ 6066 h 887"/>
                    <a:gd name="T98" fmla="*/ 2286 w 741"/>
                    <a:gd name="T99" fmla="*/ 5107 h 887"/>
                    <a:gd name="T100" fmla="*/ 1530 w 741"/>
                    <a:gd name="T101" fmla="*/ 3903 h 887"/>
                    <a:gd name="T102" fmla="*/ 1080 w 741"/>
                    <a:gd name="T103" fmla="*/ 3617 h 887"/>
                    <a:gd name="T104" fmla="*/ 928 w 741"/>
                    <a:gd name="T105" fmla="*/ 2412 h 887"/>
                    <a:gd name="T106" fmla="*/ 382 w 741"/>
                    <a:gd name="T107" fmla="*/ 1415 h 887"/>
                    <a:gd name="T108" fmla="*/ 178 w 741"/>
                    <a:gd name="T109" fmla="*/ 1145 h 8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41"/>
                    <a:gd name="T166" fmla="*/ 0 h 887"/>
                    <a:gd name="T167" fmla="*/ 741 w 741"/>
                    <a:gd name="T168" fmla="*/ 887 h 88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41" h="887">
                      <a:moveTo>
                        <a:pt x="0" y="20"/>
                      </a:moveTo>
                      <a:lnTo>
                        <a:pt x="9" y="19"/>
                      </a:lnTo>
                      <a:lnTo>
                        <a:pt x="18" y="20"/>
                      </a:lnTo>
                      <a:lnTo>
                        <a:pt x="26" y="17"/>
                      </a:lnTo>
                      <a:lnTo>
                        <a:pt x="31" y="19"/>
                      </a:lnTo>
                      <a:lnTo>
                        <a:pt x="39" y="15"/>
                      </a:lnTo>
                      <a:lnTo>
                        <a:pt x="49" y="22"/>
                      </a:lnTo>
                      <a:lnTo>
                        <a:pt x="80" y="22"/>
                      </a:lnTo>
                      <a:lnTo>
                        <a:pt x="101" y="16"/>
                      </a:lnTo>
                      <a:lnTo>
                        <a:pt x="107" y="12"/>
                      </a:lnTo>
                      <a:lnTo>
                        <a:pt x="107" y="6"/>
                      </a:lnTo>
                      <a:lnTo>
                        <a:pt x="124" y="0"/>
                      </a:lnTo>
                      <a:lnTo>
                        <a:pt x="131" y="2"/>
                      </a:lnTo>
                      <a:lnTo>
                        <a:pt x="135" y="11"/>
                      </a:lnTo>
                      <a:lnTo>
                        <a:pt x="172" y="19"/>
                      </a:lnTo>
                      <a:lnTo>
                        <a:pt x="276" y="27"/>
                      </a:lnTo>
                      <a:lnTo>
                        <a:pt x="319" y="29"/>
                      </a:lnTo>
                      <a:lnTo>
                        <a:pt x="333" y="31"/>
                      </a:lnTo>
                      <a:lnTo>
                        <a:pt x="349" y="57"/>
                      </a:lnTo>
                      <a:lnTo>
                        <a:pt x="355" y="84"/>
                      </a:lnTo>
                      <a:lnTo>
                        <a:pt x="372" y="116"/>
                      </a:lnTo>
                      <a:lnTo>
                        <a:pt x="372" y="124"/>
                      </a:lnTo>
                      <a:lnTo>
                        <a:pt x="381" y="152"/>
                      </a:lnTo>
                      <a:lnTo>
                        <a:pt x="385" y="151"/>
                      </a:lnTo>
                      <a:lnTo>
                        <a:pt x="385" y="160"/>
                      </a:lnTo>
                      <a:lnTo>
                        <a:pt x="416" y="183"/>
                      </a:lnTo>
                      <a:lnTo>
                        <a:pt x="412" y="196"/>
                      </a:lnTo>
                      <a:lnTo>
                        <a:pt x="418" y="218"/>
                      </a:lnTo>
                      <a:lnTo>
                        <a:pt x="426" y="216"/>
                      </a:lnTo>
                      <a:lnTo>
                        <a:pt x="432" y="213"/>
                      </a:lnTo>
                      <a:lnTo>
                        <a:pt x="465" y="242"/>
                      </a:lnTo>
                      <a:lnTo>
                        <a:pt x="465" y="259"/>
                      </a:lnTo>
                      <a:lnTo>
                        <a:pt x="476" y="287"/>
                      </a:lnTo>
                      <a:lnTo>
                        <a:pt x="481" y="284"/>
                      </a:lnTo>
                      <a:lnTo>
                        <a:pt x="483" y="288"/>
                      </a:lnTo>
                      <a:lnTo>
                        <a:pt x="481" y="306"/>
                      </a:lnTo>
                      <a:lnTo>
                        <a:pt x="486" y="318"/>
                      </a:lnTo>
                      <a:lnTo>
                        <a:pt x="487" y="342"/>
                      </a:lnTo>
                      <a:lnTo>
                        <a:pt x="493" y="342"/>
                      </a:lnTo>
                      <a:lnTo>
                        <a:pt x="495" y="357"/>
                      </a:lnTo>
                      <a:lnTo>
                        <a:pt x="488" y="381"/>
                      </a:lnTo>
                      <a:lnTo>
                        <a:pt x="495" y="390"/>
                      </a:lnTo>
                      <a:lnTo>
                        <a:pt x="494" y="393"/>
                      </a:lnTo>
                      <a:lnTo>
                        <a:pt x="513" y="442"/>
                      </a:lnTo>
                      <a:lnTo>
                        <a:pt x="530" y="453"/>
                      </a:lnTo>
                      <a:lnTo>
                        <a:pt x="529" y="464"/>
                      </a:lnTo>
                      <a:lnTo>
                        <a:pt x="534" y="470"/>
                      </a:lnTo>
                      <a:lnTo>
                        <a:pt x="532" y="502"/>
                      </a:lnTo>
                      <a:lnTo>
                        <a:pt x="542" y="516"/>
                      </a:lnTo>
                      <a:lnTo>
                        <a:pt x="557" y="527"/>
                      </a:lnTo>
                      <a:lnTo>
                        <a:pt x="571" y="561"/>
                      </a:lnTo>
                      <a:lnTo>
                        <a:pt x="570" y="578"/>
                      </a:lnTo>
                      <a:lnTo>
                        <a:pt x="560" y="594"/>
                      </a:lnTo>
                      <a:lnTo>
                        <a:pt x="559" y="621"/>
                      </a:lnTo>
                      <a:lnTo>
                        <a:pt x="566" y="631"/>
                      </a:lnTo>
                      <a:lnTo>
                        <a:pt x="564" y="643"/>
                      </a:lnTo>
                      <a:lnTo>
                        <a:pt x="573" y="662"/>
                      </a:lnTo>
                      <a:lnTo>
                        <a:pt x="594" y="670"/>
                      </a:lnTo>
                      <a:lnTo>
                        <a:pt x="612" y="666"/>
                      </a:lnTo>
                      <a:lnTo>
                        <a:pt x="620" y="655"/>
                      </a:lnTo>
                      <a:lnTo>
                        <a:pt x="627" y="643"/>
                      </a:lnTo>
                      <a:lnTo>
                        <a:pt x="638" y="646"/>
                      </a:lnTo>
                      <a:lnTo>
                        <a:pt x="639" y="650"/>
                      </a:lnTo>
                      <a:lnTo>
                        <a:pt x="645" y="653"/>
                      </a:lnTo>
                      <a:lnTo>
                        <a:pt x="650" y="671"/>
                      </a:lnTo>
                      <a:lnTo>
                        <a:pt x="665" y="676"/>
                      </a:lnTo>
                      <a:lnTo>
                        <a:pt x="670" y="699"/>
                      </a:lnTo>
                      <a:lnTo>
                        <a:pt x="689" y="699"/>
                      </a:lnTo>
                      <a:lnTo>
                        <a:pt x="695" y="730"/>
                      </a:lnTo>
                      <a:lnTo>
                        <a:pt x="699" y="737"/>
                      </a:lnTo>
                      <a:lnTo>
                        <a:pt x="704" y="741"/>
                      </a:lnTo>
                      <a:lnTo>
                        <a:pt x="702" y="748"/>
                      </a:lnTo>
                      <a:lnTo>
                        <a:pt x="698" y="757"/>
                      </a:lnTo>
                      <a:lnTo>
                        <a:pt x="703" y="760"/>
                      </a:lnTo>
                      <a:lnTo>
                        <a:pt x="714" y="774"/>
                      </a:lnTo>
                      <a:lnTo>
                        <a:pt x="725" y="775"/>
                      </a:lnTo>
                      <a:lnTo>
                        <a:pt x="729" y="782"/>
                      </a:lnTo>
                      <a:lnTo>
                        <a:pt x="737" y="786"/>
                      </a:lnTo>
                      <a:lnTo>
                        <a:pt x="736" y="799"/>
                      </a:lnTo>
                      <a:lnTo>
                        <a:pt x="740" y="809"/>
                      </a:lnTo>
                      <a:lnTo>
                        <a:pt x="739" y="823"/>
                      </a:lnTo>
                      <a:lnTo>
                        <a:pt x="731" y="842"/>
                      </a:lnTo>
                      <a:lnTo>
                        <a:pt x="721" y="854"/>
                      </a:lnTo>
                      <a:lnTo>
                        <a:pt x="714" y="859"/>
                      </a:lnTo>
                      <a:lnTo>
                        <a:pt x="698" y="865"/>
                      </a:lnTo>
                      <a:lnTo>
                        <a:pt x="675" y="881"/>
                      </a:lnTo>
                      <a:lnTo>
                        <a:pt x="668" y="881"/>
                      </a:lnTo>
                      <a:lnTo>
                        <a:pt x="667" y="885"/>
                      </a:lnTo>
                      <a:lnTo>
                        <a:pt x="657" y="886"/>
                      </a:lnTo>
                      <a:lnTo>
                        <a:pt x="648" y="881"/>
                      </a:lnTo>
                      <a:lnTo>
                        <a:pt x="634" y="860"/>
                      </a:lnTo>
                      <a:lnTo>
                        <a:pt x="633" y="852"/>
                      </a:lnTo>
                      <a:lnTo>
                        <a:pt x="630" y="840"/>
                      </a:lnTo>
                      <a:lnTo>
                        <a:pt x="631" y="835"/>
                      </a:lnTo>
                      <a:lnTo>
                        <a:pt x="628" y="829"/>
                      </a:lnTo>
                      <a:lnTo>
                        <a:pt x="630" y="825"/>
                      </a:lnTo>
                      <a:lnTo>
                        <a:pt x="627" y="821"/>
                      </a:lnTo>
                      <a:lnTo>
                        <a:pt x="623" y="808"/>
                      </a:lnTo>
                      <a:lnTo>
                        <a:pt x="611" y="786"/>
                      </a:lnTo>
                      <a:lnTo>
                        <a:pt x="601" y="763"/>
                      </a:lnTo>
                      <a:lnTo>
                        <a:pt x="578" y="754"/>
                      </a:lnTo>
                      <a:lnTo>
                        <a:pt x="569" y="754"/>
                      </a:lnTo>
                      <a:lnTo>
                        <a:pt x="546" y="721"/>
                      </a:lnTo>
                      <a:lnTo>
                        <a:pt x="546" y="712"/>
                      </a:lnTo>
                      <a:lnTo>
                        <a:pt x="532" y="701"/>
                      </a:lnTo>
                      <a:lnTo>
                        <a:pt x="489" y="660"/>
                      </a:lnTo>
                      <a:lnTo>
                        <a:pt x="490" y="655"/>
                      </a:lnTo>
                      <a:lnTo>
                        <a:pt x="483" y="654"/>
                      </a:lnTo>
                      <a:lnTo>
                        <a:pt x="424" y="633"/>
                      </a:lnTo>
                      <a:lnTo>
                        <a:pt x="409" y="607"/>
                      </a:lnTo>
                      <a:lnTo>
                        <a:pt x="397" y="604"/>
                      </a:lnTo>
                      <a:lnTo>
                        <a:pt x="398" y="581"/>
                      </a:lnTo>
                      <a:lnTo>
                        <a:pt x="378" y="566"/>
                      </a:lnTo>
                      <a:lnTo>
                        <a:pt x="364" y="571"/>
                      </a:lnTo>
                      <a:lnTo>
                        <a:pt x="359" y="569"/>
                      </a:lnTo>
                      <a:lnTo>
                        <a:pt x="361" y="554"/>
                      </a:lnTo>
                      <a:lnTo>
                        <a:pt x="355" y="538"/>
                      </a:lnTo>
                      <a:lnTo>
                        <a:pt x="359" y="510"/>
                      </a:lnTo>
                      <a:lnTo>
                        <a:pt x="373" y="480"/>
                      </a:lnTo>
                      <a:lnTo>
                        <a:pt x="376" y="457"/>
                      </a:lnTo>
                      <a:lnTo>
                        <a:pt x="384" y="451"/>
                      </a:lnTo>
                      <a:lnTo>
                        <a:pt x="380" y="442"/>
                      </a:lnTo>
                      <a:lnTo>
                        <a:pt x="376" y="428"/>
                      </a:lnTo>
                      <a:lnTo>
                        <a:pt x="373" y="368"/>
                      </a:lnTo>
                      <a:lnTo>
                        <a:pt x="369" y="349"/>
                      </a:lnTo>
                      <a:lnTo>
                        <a:pt x="362" y="343"/>
                      </a:lnTo>
                      <a:lnTo>
                        <a:pt x="344" y="315"/>
                      </a:lnTo>
                      <a:lnTo>
                        <a:pt x="336" y="307"/>
                      </a:lnTo>
                      <a:lnTo>
                        <a:pt x="326" y="312"/>
                      </a:lnTo>
                      <a:lnTo>
                        <a:pt x="314" y="306"/>
                      </a:lnTo>
                      <a:lnTo>
                        <a:pt x="315" y="300"/>
                      </a:lnTo>
                      <a:lnTo>
                        <a:pt x="310" y="297"/>
                      </a:lnTo>
                      <a:lnTo>
                        <a:pt x="303" y="298"/>
                      </a:lnTo>
                      <a:lnTo>
                        <a:pt x="298" y="291"/>
                      </a:lnTo>
                      <a:lnTo>
                        <a:pt x="284" y="286"/>
                      </a:lnTo>
                      <a:lnTo>
                        <a:pt x="283" y="278"/>
                      </a:lnTo>
                      <a:lnTo>
                        <a:pt x="290" y="275"/>
                      </a:lnTo>
                      <a:lnTo>
                        <a:pt x="287" y="271"/>
                      </a:lnTo>
                      <a:lnTo>
                        <a:pt x="267" y="264"/>
                      </a:lnTo>
                      <a:lnTo>
                        <a:pt x="263" y="257"/>
                      </a:lnTo>
                      <a:lnTo>
                        <a:pt x="263" y="251"/>
                      </a:lnTo>
                      <a:lnTo>
                        <a:pt x="253" y="213"/>
                      </a:lnTo>
                      <a:lnTo>
                        <a:pt x="244" y="207"/>
                      </a:lnTo>
                      <a:lnTo>
                        <a:pt x="221" y="206"/>
                      </a:lnTo>
                      <a:lnTo>
                        <a:pt x="195" y="204"/>
                      </a:lnTo>
                      <a:lnTo>
                        <a:pt x="179" y="212"/>
                      </a:lnTo>
                      <a:lnTo>
                        <a:pt x="174" y="210"/>
                      </a:lnTo>
                      <a:lnTo>
                        <a:pt x="174" y="202"/>
                      </a:lnTo>
                      <a:lnTo>
                        <a:pt x="164" y="196"/>
                      </a:lnTo>
                      <a:lnTo>
                        <a:pt x="158" y="177"/>
                      </a:lnTo>
                      <a:lnTo>
                        <a:pt x="140" y="168"/>
                      </a:lnTo>
                      <a:lnTo>
                        <a:pt x="125" y="167"/>
                      </a:lnTo>
                      <a:lnTo>
                        <a:pt x="106" y="135"/>
                      </a:lnTo>
                      <a:lnTo>
                        <a:pt x="89" y="132"/>
                      </a:lnTo>
                      <a:lnTo>
                        <a:pt x="82" y="136"/>
                      </a:lnTo>
                      <a:lnTo>
                        <a:pt x="74" y="125"/>
                      </a:lnTo>
                      <a:lnTo>
                        <a:pt x="67" y="124"/>
                      </a:lnTo>
                      <a:lnTo>
                        <a:pt x="64" y="117"/>
                      </a:lnTo>
                      <a:lnTo>
                        <a:pt x="64" y="83"/>
                      </a:lnTo>
                      <a:lnTo>
                        <a:pt x="45" y="68"/>
                      </a:lnTo>
                      <a:lnTo>
                        <a:pt x="37" y="68"/>
                      </a:lnTo>
                      <a:lnTo>
                        <a:pt x="27" y="49"/>
                      </a:lnTo>
                      <a:lnTo>
                        <a:pt x="27" y="35"/>
                      </a:lnTo>
                      <a:lnTo>
                        <a:pt x="21" y="39"/>
                      </a:lnTo>
                      <a:lnTo>
                        <a:pt x="12" y="40"/>
                      </a:lnTo>
                      <a:lnTo>
                        <a:pt x="9" y="42"/>
                      </a:lnTo>
                      <a:lnTo>
                        <a:pt x="0" y="20"/>
                      </a:lnTo>
                    </a:path>
                  </a:pathLst>
                </a:custGeom>
                <a:blipFill dpi="0" rotWithShape="1">
                  <a:blip r:embed="rId31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3" name="Freeform 156" descr="nyarit">
                  <a:extLst>
                    <a:ext uri="{FF2B5EF4-FFF2-40B4-BE49-F238E27FC236}">
                      <a16:creationId xmlns:a16="http://schemas.microsoft.com/office/drawing/2014/main" id="{5C946F43-6C21-5B4C-97D7-D27E1EE8A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3203"/>
                  <a:ext cx="317" cy="227"/>
                </a:xfrm>
                <a:custGeom>
                  <a:avLst/>
                  <a:gdLst>
                    <a:gd name="T0" fmla="*/ 1149 w 191"/>
                    <a:gd name="T1" fmla="*/ 4365 h 141"/>
                    <a:gd name="T2" fmla="*/ 1323 w 191"/>
                    <a:gd name="T3" fmla="*/ 4419 h 141"/>
                    <a:gd name="T4" fmla="*/ 1565 w 191"/>
                    <a:gd name="T5" fmla="*/ 4648 h 141"/>
                    <a:gd name="T6" fmla="*/ 1738 w 191"/>
                    <a:gd name="T7" fmla="*/ 4561 h 141"/>
                    <a:gd name="T8" fmla="*/ 2003 w 191"/>
                    <a:gd name="T9" fmla="*/ 4561 h 141"/>
                    <a:gd name="T10" fmla="*/ 2196 w 191"/>
                    <a:gd name="T11" fmla="*/ 4790 h 141"/>
                    <a:gd name="T12" fmla="*/ 2196 w 191"/>
                    <a:gd name="T13" fmla="*/ 4561 h 141"/>
                    <a:gd name="T14" fmla="*/ 2634 w 191"/>
                    <a:gd name="T15" fmla="*/ 4419 h 141"/>
                    <a:gd name="T16" fmla="*/ 2885 w 191"/>
                    <a:gd name="T17" fmla="*/ 4790 h 141"/>
                    <a:gd name="T18" fmla="*/ 3049 w 191"/>
                    <a:gd name="T19" fmla="*/ 4648 h 141"/>
                    <a:gd name="T20" fmla="*/ 3512 w 191"/>
                    <a:gd name="T21" fmla="*/ 4790 h 141"/>
                    <a:gd name="T22" fmla="*/ 3512 w 191"/>
                    <a:gd name="T23" fmla="*/ 5158 h 141"/>
                    <a:gd name="T24" fmla="*/ 3165 w 191"/>
                    <a:gd name="T25" fmla="*/ 5474 h 141"/>
                    <a:gd name="T26" fmla="*/ 3645 w 191"/>
                    <a:gd name="T27" fmla="*/ 5691 h 141"/>
                    <a:gd name="T28" fmla="*/ 6375 w 191"/>
                    <a:gd name="T29" fmla="*/ 6531 h 141"/>
                    <a:gd name="T30" fmla="*/ 7694 w 191"/>
                    <a:gd name="T31" fmla="*/ 7114 h 141"/>
                    <a:gd name="T32" fmla="*/ 8820 w 191"/>
                    <a:gd name="T33" fmla="*/ 7712 h 141"/>
                    <a:gd name="T34" fmla="*/ 11457 w 191"/>
                    <a:gd name="T35" fmla="*/ 9524 h 141"/>
                    <a:gd name="T36" fmla="*/ 11628 w 191"/>
                    <a:gd name="T37" fmla="*/ 9756 h 141"/>
                    <a:gd name="T38" fmla="*/ 12315 w 191"/>
                    <a:gd name="T39" fmla="*/ 10157 h 141"/>
                    <a:gd name="T40" fmla="*/ 14735 w 191"/>
                    <a:gd name="T41" fmla="*/ 8499 h 141"/>
                    <a:gd name="T42" fmla="*/ 15365 w 191"/>
                    <a:gd name="T43" fmla="*/ 7712 h 141"/>
                    <a:gd name="T44" fmla="*/ 16411 w 191"/>
                    <a:gd name="T45" fmla="*/ 7027 h 141"/>
                    <a:gd name="T46" fmla="*/ 16411 w 191"/>
                    <a:gd name="T47" fmla="*/ 6760 h 141"/>
                    <a:gd name="T48" fmla="*/ 16507 w 191"/>
                    <a:gd name="T49" fmla="*/ 6422 h 141"/>
                    <a:gd name="T50" fmla="*/ 16987 w 191"/>
                    <a:gd name="T51" fmla="*/ 6422 h 141"/>
                    <a:gd name="T52" fmla="*/ 17291 w 191"/>
                    <a:gd name="T53" fmla="*/ 6651 h 141"/>
                    <a:gd name="T54" fmla="*/ 17780 w 191"/>
                    <a:gd name="T55" fmla="*/ 6192 h 141"/>
                    <a:gd name="T56" fmla="*/ 18150 w 191"/>
                    <a:gd name="T57" fmla="*/ 5971 h 141"/>
                    <a:gd name="T58" fmla="*/ 18150 w 191"/>
                    <a:gd name="T59" fmla="*/ 5474 h 141"/>
                    <a:gd name="T60" fmla="*/ 17679 w 191"/>
                    <a:gd name="T61" fmla="*/ 4561 h 141"/>
                    <a:gd name="T62" fmla="*/ 17968 w 191"/>
                    <a:gd name="T63" fmla="*/ 4007 h 141"/>
                    <a:gd name="T64" fmla="*/ 17871 w 191"/>
                    <a:gd name="T65" fmla="*/ 3481 h 141"/>
                    <a:gd name="T66" fmla="*/ 17968 w 191"/>
                    <a:gd name="T67" fmla="*/ 2389 h 141"/>
                    <a:gd name="T68" fmla="*/ 16507 w 191"/>
                    <a:gd name="T69" fmla="*/ 731 h 141"/>
                    <a:gd name="T70" fmla="*/ 16127 w 191"/>
                    <a:gd name="T71" fmla="*/ 282 h 141"/>
                    <a:gd name="T72" fmla="*/ 16056 w 191"/>
                    <a:gd name="T73" fmla="*/ 89 h 141"/>
                    <a:gd name="T74" fmla="*/ 15780 w 191"/>
                    <a:gd name="T75" fmla="*/ 0 h 141"/>
                    <a:gd name="T76" fmla="*/ 14927 w 191"/>
                    <a:gd name="T77" fmla="*/ 509 h 141"/>
                    <a:gd name="T78" fmla="*/ 14469 w 191"/>
                    <a:gd name="T79" fmla="*/ 868 h 141"/>
                    <a:gd name="T80" fmla="*/ 13938 w 191"/>
                    <a:gd name="T81" fmla="*/ 1046 h 141"/>
                    <a:gd name="T82" fmla="*/ 13299 w 191"/>
                    <a:gd name="T83" fmla="*/ 1203 h 141"/>
                    <a:gd name="T84" fmla="*/ 11412 w 191"/>
                    <a:gd name="T85" fmla="*/ 1046 h 141"/>
                    <a:gd name="T86" fmla="*/ 9946 w 191"/>
                    <a:gd name="T87" fmla="*/ 650 h 141"/>
                    <a:gd name="T88" fmla="*/ 9409 w 191"/>
                    <a:gd name="T89" fmla="*/ 960 h 141"/>
                    <a:gd name="T90" fmla="*/ 8212 w 191"/>
                    <a:gd name="T91" fmla="*/ 2024 h 141"/>
                    <a:gd name="T92" fmla="*/ 7352 w 191"/>
                    <a:gd name="T93" fmla="*/ 2389 h 141"/>
                    <a:gd name="T94" fmla="*/ 6972 w 191"/>
                    <a:gd name="T95" fmla="*/ 2489 h 141"/>
                    <a:gd name="T96" fmla="*/ 6523 w 191"/>
                    <a:gd name="T97" fmla="*/ 2745 h 141"/>
                    <a:gd name="T98" fmla="*/ 5933 w 191"/>
                    <a:gd name="T99" fmla="*/ 2745 h 141"/>
                    <a:gd name="T100" fmla="*/ 5475 w 191"/>
                    <a:gd name="T101" fmla="*/ 2745 h 141"/>
                    <a:gd name="T102" fmla="*/ 5253 w 191"/>
                    <a:gd name="T103" fmla="*/ 2608 h 141"/>
                    <a:gd name="T104" fmla="*/ 4636 w 191"/>
                    <a:gd name="T105" fmla="*/ 2745 h 141"/>
                    <a:gd name="T106" fmla="*/ 4622 w 191"/>
                    <a:gd name="T107" fmla="*/ 3118 h 141"/>
                    <a:gd name="T108" fmla="*/ 4201 w 191"/>
                    <a:gd name="T109" fmla="*/ 3204 h 141"/>
                    <a:gd name="T110" fmla="*/ 3474 w 191"/>
                    <a:gd name="T111" fmla="*/ 2975 h 141"/>
                    <a:gd name="T112" fmla="*/ 2597 w 191"/>
                    <a:gd name="T113" fmla="*/ 2745 h 141"/>
                    <a:gd name="T114" fmla="*/ 2116 w 191"/>
                    <a:gd name="T115" fmla="*/ 2711 h 141"/>
                    <a:gd name="T116" fmla="*/ 1565 w 191"/>
                    <a:gd name="T117" fmla="*/ 3418 h 14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91"/>
                    <a:gd name="T178" fmla="*/ 0 h 141"/>
                    <a:gd name="T179" fmla="*/ 191 w 191"/>
                    <a:gd name="T180" fmla="*/ 141 h 14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91" h="141">
                      <a:moveTo>
                        <a:pt x="0" y="56"/>
                      </a:moveTo>
                      <a:lnTo>
                        <a:pt x="12" y="60"/>
                      </a:lnTo>
                      <a:lnTo>
                        <a:pt x="13" y="61"/>
                      </a:lnTo>
                      <a:lnTo>
                        <a:pt x="14" y="61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18" y="66"/>
                      </a:lnTo>
                      <a:lnTo>
                        <a:pt x="18" y="63"/>
                      </a:lnTo>
                      <a:lnTo>
                        <a:pt x="19" y="64"/>
                      </a:lnTo>
                      <a:lnTo>
                        <a:pt x="21" y="63"/>
                      </a:lnTo>
                      <a:lnTo>
                        <a:pt x="22" y="63"/>
                      </a:lnTo>
                      <a:lnTo>
                        <a:pt x="23" y="66"/>
                      </a:lnTo>
                      <a:lnTo>
                        <a:pt x="25" y="64"/>
                      </a:lnTo>
                      <a:lnTo>
                        <a:pt x="23" y="63"/>
                      </a:lnTo>
                      <a:lnTo>
                        <a:pt x="25" y="61"/>
                      </a:lnTo>
                      <a:lnTo>
                        <a:pt x="28" y="61"/>
                      </a:lnTo>
                      <a:lnTo>
                        <a:pt x="31" y="63"/>
                      </a:lnTo>
                      <a:lnTo>
                        <a:pt x="30" y="66"/>
                      </a:lnTo>
                      <a:lnTo>
                        <a:pt x="31" y="66"/>
                      </a:lnTo>
                      <a:lnTo>
                        <a:pt x="32" y="64"/>
                      </a:lnTo>
                      <a:lnTo>
                        <a:pt x="34" y="64"/>
                      </a:lnTo>
                      <a:lnTo>
                        <a:pt x="37" y="66"/>
                      </a:lnTo>
                      <a:lnTo>
                        <a:pt x="38" y="70"/>
                      </a:lnTo>
                      <a:lnTo>
                        <a:pt x="37" y="71"/>
                      </a:lnTo>
                      <a:lnTo>
                        <a:pt x="34" y="73"/>
                      </a:lnTo>
                      <a:lnTo>
                        <a:pt x="33" y="75"/>
                      </a:lnTo>
                      <a:lnTo>
                        <a:pt x="34" y="77"/>
                      </a:lnTo>
                      <a:lnTo>
                        <a:pt x="38" y="78"/>
                      </a:lnTo>
                      <a:lnTo>
                        <a:pt x="49" y="85"/>
                      </a:lnTo>
                      <a:lnTo>
                        <a:pt x="67" y="90"/>
                      </a:lnTo>
                      <a:lnTo>
                        <a:pt x="73" y="94"/>
                      </a:lnTo>
                      <a:lnTo>
                        <a:pt x="81" y="98"/>
                      </a:lnTo>
                      <a:lnTo>
                        <a:pt x="89" y="103"/>
                      </a:lnTo>
                      <a:lnTo>
                        <a:pt x="92" y="106"/>
                      </a:lnTo>
                      <a:lnTo>
                        <a:pt x="114" y="125"/>
                      </a:lnTo>
                      <a:lnTo>
                        <a:pt x="120" y="131"/>
                      </a:lnTo>
                      <a:lnTo>
                        <a:pt x="123" y="133"/>
                      </a:lnTo>
                      <a:lnTo>
                        <a:pt x="122" y="134"/>
                      </a:lnTo>
                      <a:lnTo>
                        <a:pt x="124" y="135"/>
                      </a:lnTo>
                      <a:lnTo>
                        <a:pt x="129" y="140"/>
                      </a:lnTo>
                      <a:lnTo>
                        <a:pt x="143" y="128"/>
                      </a:lnTo>
                      <a:lnTo>
                        <a:pt x="154" y="117"/>
                      </a:lnTo>
                      <a:lnTo>
                        <a:pt x="158" y="112"/>
                      </a:lnTo>
                      <a:lnTo>
                        <a:pt x="161" y="106"/>
                      </a:lnTo>
                      <a:lnTo>
                        <a:pt x="169" y="100"/>
                      </a:lnTo>
                      <a:lnTo>
                        <a:pt x="172" y="97"/>
                      </a:lnTo>
                      <a:lnTo>
                        <a:pt x="172" y="96"/>
                      </a:lnTo>
                      <a:lnTo>
                        <a:pt x="172" y="93"/>
                      </a:lnTo>
                      <a:lnTo>
                        <a:pt x="171" y="91"/>
                      </a:lnTo>
                      <a:lnTo>
                        <a:pt x="173" y="88"/>
                      </a:lnTo>
                      <a:lnTo>
                        <a:pt x="175" y="89"/>
                      </a:lnTo>
                      <a:lnTo>
                        <a:pt x="178" y="88"/>
                      </a:lnTo>
                      <a:lnTo>
                        <a:pt x="179" y="91"/>
                      </a:lnTo>
                      <a:lnTo>
                        <a:pt x="181" y="91"/>
                      </a:lnTo>
                      <a:lnTo>
                        <a:pt x="183" y="90"/>
                      </a:lnTo>
                      <a:lnTo>
                        <a:pt x="186" y="85"/>
                      </a:lnTo>
                      <a:lnTo>
                        <a:pt x="186" y="83"/>
                      </a:lnTo>
                      <a:lnTo>
                        <a:pt x="190" y="82"/>
                      </a:lnTo>
                      <a:lnTo>
                        <a:pt x="190" y="80"/>
                      </a:lnTo>
                      <a:lnTo>
                        <a:pt x="190" y="75"/>
                      </a:lnTo>
                      <a:lnTo>
                        <a:pt x="186" y="69"/>
                      </a:lnTo>
                      <a:lnTo>
                        <a:pt x="185" y="63"/>
                      </a:lnTo>
                      <a:lnTo>
                        <a:pt x="186" y="59"/>
                      </a:lnTo>
                      <a:lnTo>
                        <a:pt x="188" y="55"/>
                      </a:lnTo>
                      <a:lnTo>
                        <a:pt x="187" y="51"/>
                      </a:lnTo>
                      <a:lnTo>
                        <a:pt x="187" y="48"/>
                      </a:lnTo>
                      <a:lnTo>
                        <a:pt x="187" y="39"/>
                      </a:lnTo>
                      <a:lnTo>
                        <a:pt x="188" y="33"/>
                      </a:lnTo>
                      <a:lnTo>
                        <a:pt x="190" y="29"/>
                      </a:lnTo>
                      <a:lnTo>
                        <a:pt x="173" y="10"/>
                      </a:lnTo>
                      <a:lnTo>
                        <a:pt x="172" y="10"/>
                      </a:lnTo>
                      <a:lnTo>
                        <a:pt x="169" y="4"/>
                      </a:lnTo>
                      <a:lnTo>
                        <a:pt x="169" y="2"/>
                      </a:lnTo>
                      <a:lnTo>
                        <a:pt x="168" y="1"/>
                      </a:lnTo>
                      <a:lnTo>
                        <a:pt x="166" y="0"/>
                      </a:lnTo>
                      <a:lnTo>
                        <a:pt x="165" y="0"/>
                      </a:lnTo>
                      <a:lnTo>
                        <a:pt x="163" y="2"/>
                      </a:lnTo>
                      <a:lnTo>
                        <a:pt x="156" y="7"/>
                      </a:lnTo>
                      <a:lnTo>
                        <a:pt x="154" y="10"/>
                      </a:lnTo>
                      <a:lnTo>
                        <a:pt x="151" y="12"/>
                      </a:lnTo>
                      <a:lnTo>
                        <a:pt x="148" y="12"/>
                      </a:lnTo>
                      <a:lnTo>
                        <a:pt x="146" y="14"/>
                      </a:lnTo>
                      <a:lnTo>
                        <a:pt x="140" y="16"/>
                      </a:lnTo>
                      <a:lnTo>
                        <a:pt x="139" y="17"/>
                      </a:lnTo>
                      <a:lnTo>
                        <a:pt x="135" y="15"/>
                      </a:lnTo>
                      <a:lnTo>
                        <a:pt x="119" y="14"/>
                      </a:lnTo>
                      <a:lnTo>
                        <a:pt x="108" y="10"/>
                      </a:lnTo>
                      <a:lnTo>
                        <a:pt x="104" y="9"/>
                      </a:lnTo>
                      <a:lnTo>
                        <a:pt x="100" y="10"/>
                      </a:lnTo>
                      <a:lnTo>
                        <a:pt x="98" y="13"/>
                      </a:lnTo>
                      <a:lnTo>
                        <a:pt x="95" y="20"/>
                      </a:lnTo>
                      <a:lnTo>
                        <a:pt x="86" y="28"/>
                      </a:lnTo>
                      <a:lnTo>
                        <a:pt x="79" y="32"/>
                      </a:lnTo>
                      <a:lnTo>
                        <a:pt x="77" y="33"/>
                      </a:lnTo>
                      <a:lnTo>
                        <a:pt x="74" y="34"/>
                      </a:lnTo>
                      <a:lnTo>
                        <a:pt x="73" y="34"/>
                      </a:lnTo>
                      <a:lnTo>
                        <a:pt x="71" y="35"/>
                      </a:lnTo>
                      <a:lnTo>
                        <a:pt x="68" y="38"/>
                      </a:lnTo>
                      <a:lnTo>
                        <a:pt x="64" y="37"/>
                      </a:lnTo>
                      <a:lnTo>
                        <a:pt x="62" y="38"/>
                      </a:lnTo>
                      <a:lnTo>
                        <a:pt x="59" y="38"/>
                      </a:lnTo>
                      <a:lnTo>
                        <a:pt x="57" y="38"/>
                      </a:lnTo>
                      <a:lnTo>
                        <a:pt x="55" y="38"/>
                      </a:lnTo>
                      <a:lnTo>
                        <a:pt x="55" y="36"/>
                      </a:lnTo>
                      <a:lnTo>
                        <a:pt x="50" y="32"/>
                      </a:lnTo>
                      <a:lnTo>
                        <a:pt x="49" y="38"/>
                      </a:lnTo>
                      <a:lnTo>
                        <a:pt x="48" y="41"/>
                      </a:lnTo>
                      <a:lnTo>
                        <a:pt x="48" y="43"/>
                      </a:lnTo>
                      <a:lnTo>
                        <a:pt x="46" y="45"/>
                      </a:lnTo>
                      <a:lnTo>
                        <a:pt x="44" y="44"/>
                      </a:lnTo>
                      <a:lnTo>
                        <a:pt x="42" y="42"/>
                      </a:lnTo>
                      <a:lnTo>
                        <a:pt x="36" y="41"/>
                      </a:lnTo>
                      <a:lnTo>
                        <a:pt x="31" y="41"/>
                      </a:lnTo>
                      <a:lnTo>
                        <a:pt x="27" y="38"/>
                      </a:lnTo>
                      <a:lnTo>
                        <a:pt x="24" y="37"/>
                      </a:lnTo>
                      <a:lnTo>
                        <a:pt x="22" y="37"/>
                      </a:lnTo>
                      <a:lnTo>
                        <a:pt x="19" y="38"/>
                      </a:lnTo>
                      <a:lnTo>
                        <a:pt x="16" y="47"/>
                      </a:lnTo>
                      <a:lnTo>
                        <a:pt x="0" y="56"/>
                      </a:lnTo>
                    </a:path>
                  </a:pathLst>
                </a:custGeom>
                <a:blipFill dpi="0" rotWithShape="1">
                  <a:blip r:embed="rId32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4" name="Freeform 157" descr="jalisco">
                  <a:extLst>
                    <a:ext uri="{FF2B5EF4-FFF2-40B4-BE49-F238E27FC236}">
                      <a16:creationId xmlns:a16="http://schemas.microsoft.com/office/drawing/2014/main" id="{317923F9-5B4D-4D45-9E14-AA8121EFA4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8" y="2448"/>
                  <a:ext cx="970" cy="896"/>
                </a:xfrm>
                <a:custGeom>
                  <a:avLst/>
                  <a:gdLst>
                    <a:gd name="T0" fmla="*/ 566 w 660"/>
                    <a:gd name="T1" fmla="*/ 14578 h 603"/>
                    <a:gd name="T2" fmla="*/ 1894 w 660"/>
                    <a:gd name="T3" fmla="*/ 17014 h 603"/>
                    <a:gd name="T4" fmla="*/ 2451 w 660"/>
                    <a:gd name="T5" fmla="*/ 17516 h 603"/>
                    <a:gd name="T6" fmla="*/ 2744 w 660"/>
                    <a:gd name="T7" fmla="*/ 17899 h 603"/>
                    <a:gd name="T8" fmla="*/ 2860 w 660"/>
                    <a:gd name="T9" fmla="*/ 18326 h 603"/>
                    <a:gd name="T10" fmla="*/ 3330 w 660"/>
                    <a:gd name="T11" fmla="*/ 19066 h 603"/>
                    <a:gd name="T12" fmla="*/ 3696 w 660"/>
                    <a:gd name="T13" fmla="*/ 19352 h 603"/>
                    <a:gd name="T14" fmla="*/ 4134 w 660"/>
                    <a:gd name="T15" fmla="*/ 19384 h 603"/>
                    <a:gd name="T16" fmla="*/ 4312 w 660"/>
                    <a:gd name="T17" fmla="*/ 19675 h 603"/>
                    <a:gd name="T18" fmla="*/ 4508 w 660"/>
                    <a:gd name="T19" fmla="*/ 19776 h 603"/>
                    <a:gd name="T20" fmla="*/ 4984 w 660"/>
                    <a:gd name="T21" fmla="*/ 20135 h 603"/>
                    <a:gd name="T22" fmla="*/ 6177 w 660"/>
                    <a:gd name="T23" fmla="*/ 19621 h 603"/>
                    <a:gd name="T24" fmla="*/ 6805 w 660"/>
                    <a:gd name="T25" fmla="*/ 19320 h 603"/>
                    <a:gd name="T26" fmla="*/ 7448 w 660"/>
                    <a:gd name="T27" fmla="*/ 19422 h 603"/>
                    <a:gd name="T28" fmla="*/ 8383 w 660"/>
                    <a:gd name="T29" fmla="*/ 18534 h 603"/>
                    <a:gd name="T30" fmla="*/ 9929 w 660"/>
                    <a:gd name="T31" fmla="*/ 18602 h 603"/>
                    <a:gd name="T32" fmla="*/ 10572 w 660"/>
                    <a:gd name="T33" fmla="*/ 18248 h 603"/>
                    <a:gd name="T34" fmla="*/ 11165 w 660"/>
                    <a:gd name="T35" fmla="*/ 19985 h 603"/>
                    <a:gd name="T36" fmla="*/ 11863 w 660"/>
                    <a:gd name="T37" fmla="*/ 21138 h 603"/>
                    <a:gd name="T38" fmla="*/ 12991 w 660"/>
                    <a:gd name="T39" fmla="*/ 20930 h 603"/>
                    <a:gd name="T40" fmla="*/ 14784 w 660"/>
                    <a:gd name="T41" fmla="*/ 19711 h 603"/>
                    <a:gd name="T42" fmla="*/ 15476 w 660"/>
                    <a:gd name="T43" fmla="*/ 19352 h 603"/>
                    <a:gd name="T44" fmla="*/ 15936 w 660"/>
                    <a:gd name="T45" fmla="*/ 18471 h 603"/>
                    <a:gd name="T46" fmla="*/ 15126 w 660"/>
                    <a:gd name="T47" fmla="*/ 18393 h 603"/>
                    <a:gd name="T48" fmla="*/ 14848 w 660"/>
                    <a:gd name="T49" fmla="*/ 17125 h 603"/>
                    <a:gd name="T50" fmla="*/ 14653 w 660"/>
                    <a:gd name="T51" fmla="*/ 15754 h 603"/>
                    <a:gd name="T52" fmla="*/ 13618 w 660"/>
                    <a:gd name="T53" fmla="*/ 15268 h 603"/>
                    <a:gd name="T54" fmla="*/ 14221 w 660"/>
                    <a:gd name="T55" fmla="*/ 14517 h 603"/>
                    <a:gd name="T56" fmla="*/ 14565 w 660"/>
                    <a:gd name="T57" fmla="*/ 14618 h 603"/>
                    <a:gd name="T58" fmla="*/ 15419 w 660"/>
                    <a:gd name="T59" fmla="*/ 14126 h 603"/>
                    <a:gd name="T60" fmla="*/ 16499 w 660"/>
                    <a:gd name="T61" fmla="*/ 13733 h 603"/>
                    <a:gd name="T62" fmla="*/ 18734 w 660"/>
                    <a:gd name="T63" fmla="*/ 12578 h 603"/>
                    <a:gd name="T64" fmla="*/ 18991 w 660"/>
                    <a:gd name="T65" fmla="*/ 10106 h 603"/>
                    <a:gd name="T66" fmla="*/ 19895 w 660"/>
                    <a:gd name="T67" fmla="*/ 8419 h 603"/>
                    <a:gd name="T68" fmla="*/ 20441 w 660"/>
                    <a:gd name="T69" fmla="*/ 6542 h 603"/>
                    <a:gd name="T70" fmla="*/ 20771 w 660"/>
                    <a:gd name="T71" fmla="*/ 5098 h 603"/>
                    <a:gd name="T72" fmla="*/ 19093 w 660"/>
                    <a:gd name="T73" fmla="*/ 4444 h 603"/>
                    <a:gd name="T74" fmla="*/ 16546 w 660"/>
                    <a:gd name="T75" fmla="*/ 6352 h 603"/>
                    <a:gd name="T76" fmla="*/ 14720 w 660"/>
                    <a:gd name="T77" fmla="*/ 6889 h 603"/>
                    <a:gd name="T78" fmla="*/ 14931 w 660"/>
                    <a:gd name="T79" fmla="*/ 7838 h 603"/>
                    <a:gd name="T80" fmla="*/ 13083 w 660"/>
                    <a:gd name="T81" fmla="*/ 8721 h 603"/>
                    <a:gd name="T82" fmla="*/ 10369 w 660"/>
                    <a:gd name="T83" fmla="*/ 9039 h 603"/>
                    <a:gd name="T84" fmla="*/ 9593 w 660"/>
                    <a:gd name="T85" fmla="*/ 7380 h 603"/>
                    <a:gd name="T86" fmla="*/ 10210 w 660"/>
                    <a:gd name="T87" fmla="*/ 6603 h 603"/>
                    <a:gd name="T88" fmla="*/ 10429 w 660"/>
                    <a:gd name="T89" fmla="*/ 5367 h 603"/>
                    <a:gd name="T90" fmla="*/ 12057 w 660"/>
                    <a:gd name="T91" fmla="*/ 4739 h 603"/>
                    <a:gd name="T92" fmla="*/ 12457 w 660"/>
                    <a:gd name="T93" fmla="*/ 2166 h 603"/>
                    <a:gd name="T94" fmla="*/ 11106 w 660"/>
                    <a:gd name="T95" fmla="*/ 3218 h 603"/>
                    <a:gd name="T96" fmla="*/ 10491 w 660"/>
                    <a:gd name="T97" fmla="*/ 1458 h 603"/>
                    <a:gd name="T98" fmla="*/ 9509 w 660"/>
                    <a:gd name="T99" fmla="*/ 2477 h 603"/>
                    <a:gd name="T100" fmla="*/ 9625 w 660"/>
                    <a:gd name="T101" fmla="*/ 994 h 603"/>
                    <a:gd name="T102" fmla="*/ 7419 w 660"/>
                    <a:gd name="T103" fmla="*/ 1817 h 603"/>
                    <a:gd name="T104" fmla="*/ 8515 w 660"/>
                    <a:gd name="T105" fmla="*/ 8366 h 603"/>
                    <a:gd name="T106" fmla="*/ 7272 w 660"/>
                    <a:gd name="T107" fmla="*/ 10602 h 603"/>
                    <a:gd name="T108" fmla="*/ 5432 w 660"/>
                    <a:gd name="T109" fmla="*/ 10123 h 603"/>
                    <a:gd name="T110" fmla="*/ 3155 w 660"/>
                    <a:gd name="T111" fmla="*/ 9970 h 603"/>
                    <a:gd name="T112" fmla="*/ 2087 w 660"/>
                    <a:gd name="T113" fmla="*/ 11345 h 603"/>
                    <a:gd name="T114" fmla="*/ 1420 w 660"/>
                    <a:gd name="T115" fmla="*/ 12220 h 603"/>
                    <a:gd name="T116" fmla="*/ 792 w 660"/>
                    <a:gd name="T117" fmla="*/ 12281 h 603"/>
                    <a:gd name="T118" fmla="*/ 262 w 660"/>
                    <a:gd name="T119" fmla="*/ 12519 h 60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0"/>
                    <a:gd name="T181" fmla="*/ 0 h 603"/>
                    <a:gd name="T182" fmla="*/ 660 w 660"/>
                    <a:gd name="T183" fmla="*/ 603 h 60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0" h="603">
                      <a:moveTo>
                        <a:pt x="0" y="362"/>
                      </a:moveTo>
                      <a:lnTo>
                        <a:pt x="3" y="372"/>
                      </a:lnTo>
                      <a:lnTo>
                        <a:pt x="7" y="378"/>
                      </a:lnTo>
                      <a:lnTo>
                        <a:pt x="14" y="385"/>
                      </a:lnTo>
                      <a:lnTo>
                        <a:pt x="15" y="389"/>
                      </a:lnTo>
                      <a:lnTo>
                        <a:pt x="16" y="389"/>
                      </a:lnTo>
                      <a:lnTo>
                        <a:pt x="18" y="390"/>
                      </a:lnTo>
                      <a:lnTo>
                        <a:pt x="18" y="413"/>
                      </a:lnTo>
                      <a:lnTo>
                        <a:pt x="25" y="427"/>
                      </a:lnTo>
                      <a:lnTo>
                        <a:pt x="34" y="443"/>
                      </a:lnTo>
                      <a:lnTo>
                        <a:pt x="43" y="457"/>
                      </a:lnTo>
                      <a:lnTo>
                        <a:pt x="49" y="462"/>
                      </a:lnTo>
                      <a:lnTo>
                        <a:pt x="50" y="467"/>
                      </a:lnTo>
                      <a:lnTo>
                        <a:pt x="52" y="469"/>
                      </a:lnTo>
                      <a:lnTo>
                        <a:pt x="59" y="478"/>
                      </a:lnTo>
                      <a:lnTo>
                        <a:pt x="59" y="482"/>
                      </a:lnTo>
                      <a:lnTo>
                        <a:pt x="61" y="482"/>
                      </a:lnTo>
                      <a:lnTo>
                        <a:pt x="68" y="491"/>
                      </a:lnTo>
                      <a:lnTo>
                        <a:pt x="68" y="492"/>
                      </a:lnTo>
                      <a:lnTo>
                        <a:pt x="69" y="492"/>
                      </a:lnTo>
                      <a:lnTo>
                        <a:pt x="74" y="492"/>
                      </a:lnTo>
                      <a:lnTo>
                        <a:pt x="74" y="495"/>
                      </a:lnTo>
                      <a:lnTo>
                        <a:pt x="77" y="495"/>
                      </a:lnTo>
                      <a:lnTo>
                        <a:pt x="76" y="496"/>
                      </a:lnTo>
                      <a:lnTo>
                        <a:pt x="77" y="497"/>
                      </a:lnTo>
                      <a:lnTo>
                        <a:pt x="76" y="498"/>
                      </a:lnTo>
                      <a:lnTo>
                        <a:pt x="79" y="500"/>
                      </a:lnTo>
                      <a:lnTo>
                        <a:pt x="80" y="498"/>
                      </a:lnTo>
                      <a:lnTo>
                        <a:pt x="81" y="498"/>
                      </a:lnTo>
                      <a:lnTo>
                        <a:pt x="83" y="499"/>
                      </a:lnTo>
                      <a:lnTo>
                        <a:pt x="86" y="503"/>
                      </a:lnTo>
                      <a:lnTo>
                        <a:pt x="86" y="507"/>
                      </a:lnTo>
                      <a:lnTo>
                        <a:pt x="86" y="510"/>
                      </a:lnTo>
                      <a:lnTo>
                        <a:pt x="86" y="512"/>
                      </a:lnTo>
                      <a:lnTo>
                        <a:pt x="88" y="512"/>
                      </a:lnTo>
                      <a:lnTo>
                        <a:pt x="89" y="513"/>
                      </a:lnTo>
                      <a:lnTo>
                        <a:pt x="88" y="514"/>
                      </a:lnTo>
                      <a:lnTo>
                        <a:pt x="89" y="516"/>
                      </a:lnTo>
                      <a:lnTo>
                        <a:pt x="86" y="519"/>
                      </a:lnTo>
                      <a:lnTo>
                        <a:pt x="89" y="519"/>
                      </a:lnTo>
                      <a:lnTo>
                        <a:pt x="90" y="520"/>
                      </a:lnTo>
                      <a:lnTo>
                        <a:pt x="92" y="522"/>
                      </a:lnTo>
                      <a:lnTo>
                        <a:pt x="93" y="522"/>
                      </a:lnTo>
                      <a:lnTo>
                        <a:pt x="94" y="525"/>
                      </a:lnTo>
                      <a:lnTo>
                        <a:pt x="95" y="526"/>
                      </a:lnTo>
                      <a:lnTo>
                        <a:pt x="95" y="529"/>
                      </a:lnTo>
                      <a:lnTo>
                        <a:pt x="94" y="531"/>
                      </a:lnTo>
                      <a:lnTo>
                        <a:pt x="104" y="540"/>
                      </a:lnTo>
                      <a:lnTo>
                        <a:pt x="104" y="541"/>
                      </a:lnTo>
                      <a:lnTo>
                        <a:pt x="107" y="544"/>
                      </a:lnTo>
                      <a:lnTo>
                        <a:pt x="109" y="544"/>
                      </a:lnTo>
                      <a:lnTo>
                        <a:pt x="111" y="546"/>
                      </a:lnTo>
                      <a:lnTo>
                        <a:pt x="112" y="546"/>
                      </a:lnTo>
                      <a:lnTo>
                        <a:pt x="113" y="547"/>
                      </a:lnTo>
                      <a:lnTo>
                        <a:pt x="116" y="550"/>
                      </a:lnTo>
                      <a:lnTo>
                        <a:pt x="116" y="548"/>
                      </a:lnTo>
                      <a:lnTo>
                        <a:pt x="117" y="547"/>
                      </a:lnTo>
                      <a:lnTo>
                        <a:pt x="122" y="548"/>
                      </a:lnTo>
                      <a:lnTo>
                        <a:pt x="122" y="547"/>
                      </a:lnTo>
                      <a:lnTo>
                        <a:pt x="121" y="547"/>
                      </a:lnTo>
                      <a:lnTo>
                        <a:pt x="123" y="546"/>
                      </a:lnTo>
                      <a:lnTo>
                        <a:pt x="127" y="547"/>
                      </a:lnTo>
                      <a:lnTo>
                        <a:pt x="129" y="547"/>
                      </a:lnTo>
                      <a:lnTo>
                        <a:pt x="129" y="549"/>
                      </a:lnTo>
                      <a:lnTo>
                        <a:pt x="126" y="553"/>
                      </a:lnTo>
                      <a:lnTo>
                        <a:pt x="126" y="556"/>
                      </a:lnTo>
                      <a:lnTo>
                        <a:pt x="128" y="559"/>
                      </a:lnTo>
                      <a:lnTo>
                        <a:pt x="129" y="557"/>
                      </a:lnTo>
                      <a:lnTo>
                        <a:pt x="132" y="556"/>
                      </a:lnTo>
                      <a:lnTo>
                        <a:pt x="133" y="558"/>
                      </a:lnTo>
                      <a:lnTo>
                        <a:pt x="134" y="558"/>
                      </a:lnTo>
                      <a:lnTo>
                        <a:pt x="135" y="557"/>
                      </a:lnTo>
                      <a:lnTo>
                        <a:pt x="136" y="557"/>
                      </a:lnTo>
                      <a:lnTo>
                        <a:pt x="138" y="556"/>
                      </a:lnTo>
                      <a:lnTo>
                        <a:pt x="138" y="557"/>
                      </a:lnTo>
                      <a:lnTo>
                        <a:pt x="138" y="558"/>
                      </a:lnTo>
                      <a:lnTo>
                        <a:pt x="138" y="559"/>
                      </a:lnTo>
                      <a:lnTo>
                        <a:pt x="140" y="560"/>
                      </a:lnTo>
                      <a:lnTo>
                        <a:pt x="140" y="559"/>
                      </a:lnTo>
                      <a:lnTo>
                        <a:pt x="141" y="560"/>
                      </a:lnTo>
                      <a:lnTo>
                        <a:pt x="142" y="559"/>
                      </a:lnTo>
                      <a:lnTo>
                        <a:pt x="146" y="562"/>
                      </a:lnTo>
                      <a:lnTo>
                        <a:pt x="143" y="565"/>
                      </a:lnTo>
                      <a:lnTo>
                        <a:pt x="144" y="566"/>
                      </a:lnTo>
                      <a:lnTo>
                        <a:pt x="144" y="565"/>
                      </a:lnTo>
                      <a:lnTo>
                        <a:pt x="146" y="566"/>
                      </a:lnTo>
                      <a:lnTo>
                        <a:pt x="150" y="568"/>
                      </a:lnTo>
                      <a:lnTo>
                        <a:pt x="156" y="570"/>
                      </a:lnTo>
                      <a:lnTo>
                        <a:pt x="158" y="570"/>
                      </a:lnTo>
                      <a:lnTo>
                        <a:pt x="162" y="571"/>
                      </a:lnTo>
                      <a:lnTo>
                        <a:pt x="178" y="562"/>
                      </a:lnTo>
                      <a:lnTo>
                        <a:pt x="181" y="553"/>
                      </a:lnTo>
                      <a:lnTo>
                        <a:pt x="184" y="552"/>
                      </a:lnTo>
                      <a:lnTo>
                        <a:pt x="186" y="552"/>
                      </a:lnTo>
                      <a:lnTo>
                        <a:pt x="189" y="553"/>
                      </a:lnTo>
                      <a:lnTo>
                        <a:pt x="193" y="556"/>
                      </a:lnTo>
                      <a:lnTo>
                        <a:pt x="198" y="556"/>
                      </a:lnTo>
                      <a:lnTo>
                        <a:pt x="204" y="557"/>
                      </a:lnTo>
                      <a:lnTo>
                        <a:pt x="206" y="559"/>
                      </a:lnTo>
                      <a:lnTo>
                        <a:pt x="208" y="560"/>
                      </a:lnTo>
                      <a:lnTo>
                        <a:pt x="210" y="558"/>
                      </a:lnTo>
                      <a:lnTo>
                        <a:pt x="210" y="556"/>
                      </a:lnTo>
                      <a:lnTo>
                        <a:pt x="211" y="553"/>
                      </a:lnTo>
                      <a:lnTo>
                        <a:pt x="212" y="547"/>
                      </a:lnTo>
                      <a:lnTo>
                        <a:pt x="217" y="551"/>
                      </a:lnTo>
                      <a:lnTo>
                        <a:pt x="217" y="553"/>
                      </a:lnTo>
                      <a:lnTo>
                        <a:pt x="219" y="553"/>
                      </a:lnTo>
                      <a:lnTo>
                        <a:pt x="221" y="553"/>
                      </a:lnTo>
                      <a:lnTo>
                        <a:pt x="224" y="553"/>
                      </a:lnTo>
                      <a:lnTo>
                        <a:pt x="226" y="552"/>
                      </a:lnTo>
                      <a:lnTo>
                        <a:pt x="230" y="553"/>
                      </a:lnTo>
                      <a:lnTo>
                        <a:pt x="233" y="550"/>
                      </a:lnTo>
                      <a:lnTo>
                        <a:pt x="235" y="549"/>
                      </a:lnTo>
                      <a:lnTo>
                        <a:pt x="236" y="549"/>
                      </a:lnTo>
                      <a:lnTo>
                        <a:pt x="239" y="548"/>
                      </a:lnTo>
                      <a:lnTo>
                        <a:pt x="241" y="547"/>
                      </a:lnTo>
                      <a:lnTo>
                        <a:pt x="248" y="543"/>
                      </a:lnTo>
                      <a:lnTo>
                        <a:pt x="257" y="535"/>
                      </a:lnTo>
                      <a:lnTo>
                        <a:pt x="260" y="528"/>
                      </a:lnTo>
                      <a:lnTo>
                        <a:pt x="262" y="525"/>
                      </a:lnTo>
                      <a:lnTo>
                        <a:pt x="266" y="524"/>
                      </a:lnTo>
                      <a:lnTo>
                        <a:pt x="270" y="525"/>
                      </a:lnTo>
                      <a:lnTo>
                        <a:pt x="281" y="529"/>
                      </a:lnTo>
                      <a:lnTo>
                        <a:pt x="297" y="530"/>
                      </a:lnTo>
                      <a:lnTo>
                        <a:pt x="301" y="532"/>
                      </a:lnTo>
                      <a:lnTo>
                        <a:pt x="302" y="531"/>
                      </a:lnTo>
                      <a:lnTo>
                        <a:pt x="308" y="529"/>
                      </a:lnTo>
                      <a:lnTo>
                        <a:pt x="310" y="527"/>
                      </a:lnTo>
                      <a:lnTo>
                        <a:pt x="313" y="527"/>
                      </a:lnTo>
                      <a:lnTo>
                        <a:pt x="316" y="525"/>
                      </a:lnTo>
                      <a:lnTo>
                        <a:pt x="318" y="522"/>
                      </a:lnTo>
                      <a:lnTo>
                        <a:pt x="325" y="517"/>
                      </a:lnTo>
                      <a:lnTo>
                        <a:pt x="327" y="515"/>
                      </a:lnTo>
                      <a:lnTo>
                        <a:pt x="328" y="515"/>
                      </a:lnTo>
                      <a:lnTo>
                        <a:pt x="330" y="516"/>
                      </a:lnTo>
                      <a:lnTo>
                        <a:pt x="331" y="517"/>
                      </a:lnTo>
                      <a:lnTo>
                        <a:pt x="331" y="519"/>
                      </a:lnTo>
                      <a:lnTo>
                        <a:pt x="334" y="525"/>
                      </a:lnTo>
                      <a:lnTo>
                        <a:pt x="335" y="525"/>
                      </a:lnTo>
                      <a:lnTo>
                        <a:pt x="352" y="544"/>
                      </a:lnTo>
                      <a:lnTo>
                        <a:pt x="350" y="548"/>
                      </a:lnTo>
                      <a:lnTo>
                        <a:pt x="349" y="554"/>
                      </a:lnTo>
                      <a:lnTo>
                        <a:pt x="349" y="563"/>
                      </a:lnTo>
                      <a:lnTo>
                        <a:pt x="349" y="566"/>
                      </a:lnTo>
                      <a:lnTo>
                        <a:pt x="350" y="570"/>
                      </a:lnTo>
                      <a:lnTo>
                        <a:pt x="348" y="574"/>
                      </a:lnTo>
                      <a:lnTo>
                        <a:pt x="347" y="578"/>
                      </a:lnTo>
                      <a:lnTo>
                        <a:pt x="348" y="584"/>
                      </a:lnTo>
                      <a:lnTo>
                        <a:pt x="352" y="590"/>
                      </a:lnTo>
                      <a:lnTo>
                        <a:pt x="352" y="595"/>
                      </a:lnTo>
                      <a:lnTo>
                        <a:pt x="365" y="599"/>
                      </a:lnTo>
                      <a:lnTo>
                        <a:pt x="371" y="599"/>
                      </a:lnTo>
                      <a:lnTo>
                        <a:pt x="377" y="593"/>
                      </a:lnTo>
                      <a:lnTo>
                        <a:pt x="383" y="587"/>
                      </a:lnTo>
                      <a:lnTo>
                        <a:pt x="383" y="590"/>
                      </a:lnTo>
                      <a:lnTo>
                        <a:pt x="390" y="601"/>
                      </a:lnTo>
                      <a:lnTo>
                        <a:pt x="398" y="602"/>
                      </a:lnTo>
                      <a:lnTo>
                        <a:pt x="403" y="597"/>
                      </a:lnTo>
                      <a:lnTo>
                        <a:pt x="405" y="595"/>
                      </a:lnTo>
                      <a:lnTo>
                        <a:pt x="406" y="593"/>
                      </a:lnTo>
                      <a:lnTo>
                        <a:pt x="409" y="593"/>
                      </a:lnTo>
                      <a:lnTo>
                        <a:pt x="423" y="587"/>
                      </a:lnTo>
                      <a:lnTo>
                        <a:pt x="427" y="584"/>
                      </a:lnTo>
                      <a:lnTo>
                        <a:pt x="435" y="580"/>
                      </a:lnTo>
                      <a:lnTo>
                        <a:pt x="438" y="574"/>
                      </a:lnTo>
                      <a:lnTo>
                        <a:pt x="443" y="570"/>
                      </a:lnTo>
                      <a:lnTo>
                        <a:pt x="453" y="562"/>
                      </a:lnTo>
                      <a:lnTo>
                        <a:pt x="462" y="558"/>
                      </a:lnTo>
                      <a:lnTo>
                        <a:pt x="462" y="556"/>
                      </a:lnTo>
                      <a:lnTo>
                        <a:pt x="470" y="554"/>
                      </a:lnTo>
                      <a:lnTo>
                        <a:pt x="474" y="556"/>
                      </a:lnTo>
                      <a:lnTo>
                        <a:pt x="477" y="556"/>
                      </a:lnTo>
                      <a:lnTo>
                        <a:pt x="479" y="559"/>
                      </a:lnTo>
                      <a:lnTo>
                        <a:pt x="484" y="556"/>
                      </a:lnTo>
                      <a:lnTo>
                        <a:pt x="484" y="551"/>
                      </a:lnTo>
                      <a:lnTo>
                        <a:pt x="484" y="548"/>
                      </a:lnTo>
                      <a:lnTo>
                        <a:pt x="488" y="544"/>
                      </a:lnTo>
                      <a:lnTo>
                        <a:pt x="490" y="543"/>
                      </a:lnTo>
                      <a:lnTo>
                        <a:pt x="491" y="539"/>
                      </a:lnTo>
                      <a:lnTo>
                        <a:pt x="493" y="537"/>
                      </a:lnTo>
                      <a:lnTo>
                        <a:pt x="495" y="535"/>
                      </a:lnTo>
                      <a:lnTo>
                        <a:pt x="496" y="533"/>
                      </a:lnTo>
                      <a:lnTo>
                        <a:pt x="498" y="529"/>
                      </a:lnTo>
                      <a:lnTo>
                        <a:pt x="498" y="523"/>
                      </a:lnTo>
                      <a:lnTo>
                        <a:pt x="500" y="521"/>
                      </a:lnTo>
                      <a:lnTo>
                        <a:pt x="500" y="519"/>
                      </a:lnTo>
                      <a:lnTo>
                        <a:pt x="496" y="514"/>
                      </a:lnTo>
                      <a:lnTo>
                        <a:pt x="493" y="513"/>
                      </a:lnTo>
                      <a:lnTo>
                        <a:pt x="488" y="516"/>
                      </a:lnTo>
                      <a:lnTo>
                        <a:pt x="483" y="519"/>
                      </a:lnTo>
                      <a:lnTo>
                        <a:pt x="481" y="517"/>
                      </a:lnTo>
                      <a:lnTo>
                        <a:pt x="473" y="521"/>
                      </a:lnTo>
                      <a:lnTo>
                        <a:pt x="473" y="519"/>
                      </a:lnTo>
                      <a:lnTo>
                        <a:pt x="475" y="515"/>
                      </a:lnTo>
                      <a:lnTo>
                        <a:pt x="475" y="513"/>
                      </a:lnTo>
                      <a:lnTo>
                        <a:pt x="474" y="505"/>
                      </a:lnTo>
                      <a:lnTo>
                        <a:pt x="475" y="499"/>
                      </a:lnTo>
                      <a:lnTo>
                        <a:pt x="469" y="493"/>
                      </a:lnTo>
                      <a:lnTo>
                        <a:pt x="466" y="492"/>
                      </a:lnTo>
                      <a:lnTo>
                        <a:pt x="464" y="485"/>
                      </a:lnTo>
                      <a:lnTo>
                        <a:pt x="456" y="482"/>
                      </a:lnTo>
                      <a:lnTo>
                        <a:pt x="456" y="476"/>
                      </a:lnTo>
                      <a:lnTo>
                        <a:pt x="460" y="470"/>
                      </a:lnTo>
                      <a:lnTo>
                        <a:pt x="466" y="470"/>
                      </a:lnTo>
                      <a:lnTo>
                        <a:pt x="469" y="463"/>
                      </a:lnTo>
                      <a:lnTo>
                        <a:pt x="468" y="455"/>
                      </a:lnTo>
                      <a:lnTo>
                        <a:pt x="465" y="451"/>
                      </a:lnTo>
                      <a:lnTo>
                        <a:pt x="458" y="446"/>
                      </a:lnTo>
                      <a:lnTo>
                        <a:pt x="451" y="445"/>
                      </a:lnTo>
                      <a:lnTo>
                        <a:pt x="444" y="437"/>
                      </a:lnTo>
                      <a:lnTo>
                        <a:pt x="440" y="445"/>
                      </a:lnTo>
                      <a:lnTo>
                        <a:pt x="434" y="440"/>
                      </a:lnTo>
                      <a:lnTo>
                        <a:pt x="429" y="441"/>
                      </a:lnTo>
                      <a:lnTo>
                        <a:pt x="426" y="445"/>
                      </a:lnTo>
                      <a:lnTo>
                        <a:pt x="420" y="441"/>
                      </a:lnTo>
                      <a:lnTo>
                        <a:pt x="425" y="433"/>
                      </a:lnTo>
                      <a:lnTo>
                        <a:pt x="423" y="425"/>
                      </a:lnTo>
                      <a:lnTo>
                        <a:pt x="426" y="417"/>
                      </a:lnTo>
                      <a:lnTo>
                        <a:pt x="427" y="408"/>
                      </a:lnTo>
                      <a:lnTo>
                        <a:pt x="431" y="406"/>
                      </a:lnTo>
                      <a:lnTo>
                        <a:pt x="433" y="408"/>
                      </a:lnTo>
                      <a:lnTo>
                        <a:pt x="439" y="408"/>
                      </a:lnTo>
                      <a:lnTo>
                        <a:pt x="442" y="411"/>
                      </a:lnTo>
                      <a:lnTo>
                        <a:pt x="444" y="411"/>
                      </a:lnTo>
                      <a:lnTo>
                        <a:pt x="444" y="407"/>
                      </a:lnTo>
                      <a:lnTo>
                        <a:pt x="442" y="407"/>
                      </a:lnTo>
                      <a:lnTo>
                        <a:pt x="439" y="405"/>
                      </a:lnTo>
                      <a:lnTo>
                        <a:pt x="440" y="403"/>
                      </a:lnTo>
                      <a:lnTo>
                        <a:pt x="446" y="405"/>
                      </a:lnTo>
                      <a:lnTo>
                        <a:pt x="451" y="406"/>
                      </a:lnTo>
                      <a:lnTo>
                        <a:pt x="454" y="410"/>
                      </a:lnTo>
                      <a:lnTo>
                        <a:pt x="455" y="414"/>
                      </a:lnTo>
                      <a:lnTo>
                        <a:pt x="456" y="415"/>
                      </a:lnTo>
                      <a:lnTo>
                        <a:pt x="459" y="415"/>
                      </a:lnTo>
                      <a:lnTo>
                        <a:pt x="459" y="411"/>
                      </a:lnTo>
                      <a:lnTo>
                        <a:pt x="461" y="412"/>
                      </a:lnTo>
                      <a:lnTo>
                        <a:pt x="467" y="411"/>
                      </a:lnTo>
                      <a:lnTo>
                        <a:pt x="475" y="405"/>
                      </a:lnTo>
                      <a:lnTo>
                        <a:pt x="477" y="402"/>
                      </a:lnTo>
                      <a:lnTo>
                        <a:pt x="482" y="400"/>
                      </a:lnTo>
                      <a:lnTo>
                        <a:pt x="484" y="399"/>
                      </a:lnTo>
                      <a:lnTo>
                        <a:pt x="485" y="399"/>
                      </a:lnTo>
                      <a:lnTo>
                        <a:pt x="487" y="397"/>
                      </a:lnTo>
                      <a:lnTo>
                        <a:pt x="488" y="392"/>
                      </a:lnTo>
                      <a:lnTo>
                        <a:pt x="498" y="392"/>
                      </a:lnTo>
                      <a:lnTo>
                        <a:pt x="500" y="392"/>
                      </a:lnTo>
                      <a:lnTo>
                        <a:pt x="504" y="392"/>
                      </a:lnTo>
                      <a:lnTo>
                        <a:pt x="516" y="389"/>
                      </a:lnTo>
                      <a:lnTo>
                        <a:pt x="524" y="391"/>
                      </a:lnTo>
                      <a:lnTo>
                        <a:pt x="528" y="386"/>
                      </a:lnTo>
                      <a:lnTo>
                        <a:pt x="533" y="387"/>
                      </a:lnTo>
                      <a:lnTo>
                        <a:pt x="542" y="389"/>
                      </a:lnTo>
                      <a:lnTo>
                        <a:pt x="548" y="386"/>
                      </a:lnTo>
                      <a:lnTo>
                        <a:pt x="568" y="378"/>
                      </a:lnTo>
                      <a:lnTo>
                        <a:pt x="573" y="377"/>
                      </a:lnTo>
                      <a:lnTo>
                        <a:pt x="586" y="356"/>
                      </a:lnTo>
                      <a:lnTo>
                        <a:pt x="591" y="350"/>
                      </a:lnTo>
                      <a:lnTo>
                        <a:pt x="591" y="337"/>
                      </a:lnTo>
                      <a:lnTo>
                        <a:pt x="585" y="337"/>
                      </a:lnTo>
                      <a:lnTo>
                        <a:pt x="579" y="330"/>
                      </a:lnTo>
                      <a:lnTo>
                        <a:pt x="571" y="317"/>
                      </a:lnTo>
                      <a:lnTo>
                        <a:pt x="573" y="312"/>
                      </a:lnTo>
                      <a:lnTo>
                        <a:pt x="579" y="306"/>
                      </a:lnTo>
                      <a:lnTo>
                        <a:pt x="593" y="286"/>
                      </a:lnTo>
                      <a:lnTo>
                        <a:pt x="593" y="280"/>
                      </a:lnTo>
                      <a:lnTo>
                        <a:pt x="597" y="278"/>
                      </a:lnTo>
                      <a:lnTo>
                        <a:pt x="605" y="269"/>
                      </a:lnTo>
                      <a:lnTo>
                        <a:pt x="611" y="259"/>
                      </a:lnTo>
                      <a:lnTo>
                        <a:pt x="612" y="254"/>
                      </a:lnTo>
                      <a:lnTo>
                        <a:pt x="617" y="251"/>
                      </a:lnTo>
                      <a:lnTo>
                        <a:pt x="616" y="242"/>
                      </a:lnTo>
                      <a:lnTo>
                        <a:pt x="622" y="238"/>
                      </a:lnTo>
                      <a:lnTo>
                        <a:pt x="628" y="241"/>
                      </a:lnTo>
                      <a:lnTo>
                        <a:pt x="629" y="238"/>
                      </a:lnTo>
                      <a:lnTo>
                        <a:pt x="636" y="237"/>
                      </a:lnTo>
                      <a:lnTo>
                        <a:pt x="649" y="219"/>
                      </a:lnTo>
                      <a:lnTo>
                        <a:pt x="639" y="207"/>
                      </a:lnTo>
                      <a:lnTo>
                        <a:pt x="634" y="198"/>
                      </a:lnTo>
                      <a:lnTo>
                        <a:pt x="636" y="191"/>
                      </a:lnTo>
                      <a:lnTo>
                        <a:pt x="639" y="185"/>
                      </a:lnTo>
                      <a:lnTo>
                        <a:pt x="644" y="179"/>
                      </a:lnTo>
                      <a:lnTo>
                        <a:pt x="649" y="174"/>
                      </a:lnTo>
                      <a:lnTo>
                        <a:pt x="649" y="172"/>
                      </a:lnTo>
                      <a:lnTo>
                        <a:pt x="642" y="166"/>
                      </a:lnTo>
                      <a:lnTo>
                        <a:pt x="643" y="164"/>
                      </a:lnTo>
                      <a:lnTo>
                        <a:pt x="658" y="152"/>
                      </a:lnTo>
                      <a:lnTo>
                        <a:pt x="659" y="145"/>
                      </a:lnTo>
                      <a:lnTo>
                        <a:pt x="649" y="145"/>
                      </a:lnTo>
                      <a:lnTo>
                        <a:pt x="642" y="143"/>
                      </a:lnTo>
                      <a:lnTo>
                        <a:pt x="635" y="133"/>
                      </a:lnTo>
                      <a:lnTo>
                        <a:pt x="625" y="128"/>
                      </a:lnTo>
                      <a:lnTo>
                        <a:pt x="617" y="123"/>
                      </a:lnTo>
                      <a:lnTo>
                        <a:pt x="613" y="122"/>
                      </a:lnTo>
                      <a:lnTo>
                        <a:pt x="609" y="123"/>
                      </a:lnTo>
                      <a:lnTo>
                        <a:pt x="600" y="128"/>
                      </a:lnTo>
                      <a:lnTo>
                        <a:pt x="597" y="126"/>
                      </a:lnTo>
                      <a:lnTo>
                        <a:pt x="594" y="131"/>
                      </a:lnTo>
                      <a:lnTo>
                        <a:pt x="594" y="139"/>
                      </a:lnTo>
                      <a:lnTo>
                        <a:pt x="583" y="145"/>
                      </a:lnTo>
                      <a:lnTo>
                        <a:pt x="567" y="151"/>
                      </a:lnTo>
                      <a:lnTo>
                        <a:pt x="567" y="157"/>
                      </a:lnTo>
                      <a:lnTo>
                        <a:pt x="564" y="160"/>
                      </a:lnTo>
                      <a:lnTo>
                        <a:pt x="540" y="182"/>
                      </a:lnTo>
                      <a:lnTo>
                        <a:pt x="517" y="180"/>
                      </a:lnTo>
                      <a:lnTo>
                        <a:pt x="510" y="177"/>
                      </a:lnTo>
                      <a:lnTo>
                        <a:pt x="488" y="168"/>
                      </a:lnTo>
                      <a:lnTo>
                        <a:pt x="479" y="165"/>
                      </a:lnTo>
                      <a:lnTo>
                        <a:pt x="468" y="164"/>
                      </a:lnTo>
                      <a:lnTo>
                        <a:pt x="461" y="169"/>
                      </a:lnTo>
                      <a:lnTo>
                        <a:pt x="456" y="182"/>
                      </a:lnTo>
                      <a:lnTo>
                        <a:pt x="457" y="188"/>
                      </a:lnTo>
                      <a:lnTo>
                        <a:pt x="460" y="195"/>
                      </a:lnTo>
                      <a:lnTo>
                        <a:pt x="468" y="202"/>
                      </a:lnTo>
                      <a:lnTo>
                        <a:pt x="473" y="204"/>
                      </a:lnTo>
                      <a:lnTo>
                        <a:pt x="476" y="208"/>
                      </a:lnTo>
                      <a:lnTo>
                        <a:pt x="475" y="222"/>
                      </a:lnTo>
                      <a:lnTo>
                        <a:pt x="473" y="232"/>
                      </a:lnTo>
                      <a:lnTo>
                        <a:pt x="472" y="233"/>
                      </a:lnTo>
                      <a:lnTo>
                        <a:pt x="471" y="225"/>
                      </a:lnTo>
                      <a:lnTo>
                        <a:pt x="467" y="222"/>
                      </a:lnTo>
                      <a:lnTo>
                        <a:pt x="464" y="224"/>
                      </a:lnTo>
                      <a:lnTo>
                        <a:pt x="462" y="233"/>
                      </a:lnTo>
                      <a:lnTo>
                        <a:pt x="447" y="236"/>
                      </a:lnTo>
                      <a:lnTo>
                        <a:pt x="444" y="242"/>
                      </a:lnTo>
                      <a:lnTo>
                        <a:pt x="437" y="244"/>
                      </a:lnTo>
                      <a:lnTo>
                        <a:pt x="423" y="244"/>
                      </a:lnTo>
                      <a:lnTo>
                        <a:pt x="414" y="240"/>
                      </a:lnTo>
                      <a:lnTo>
                        <a:pt x="409" y="247"/>
                      </a:lnTo>
                      <a:lnTo>
                        <a:pt x="412" y="263"/>
                      </a:lnTo>
                      <a:lnTo>
                        <a:pt x="412" y="272"/>
                      </a:lnTo>
                      <a:lnTo>
                        <a:pt x="403" y="272"/>
                      </a:lnTo>
                      <a:lnTo>
                        <a:pt x="389" y="267"/>
                      </a:lnTo>
                      <a:lnTo>
                        <a:pt x="380" y="270"/>
                      </a:lnTo>
                      <a:lnTo>
                        <a:pt x="364" y="271"/>
                      </a:lnTo>
                      <a:lnTo>
                        <a:pt x="358" y="262"/>
                      </a:lnTo>
                      <a:lnTo>
                        <a:pt x="324" y="256"/>
                      </a:lnTo>
                      <a:lnTo>
                        <a:pt x="322" y="254"/>
                      </a:lnTo>
                      <a:lnTo>
                        <a:pt x="321" y="247"/>
                      </a:lnTo>
                      <a:lnTo>
                        <a:pt x="300" y="249"/>
                      </a:lnTo>
                      <a:lnTo>
                        <a:pt x="288" y="246"/>
                      </a:lnTo>
                      <a:lnTo>
                        <a:pt x="291" y="241"/>
                      </a:lnTo>
                      <a:lnTo>
                        <a:pt x="295" y="224"/>
                      </a:lnTo>
                      <a:lnTo>
                        <a:pt x="300" y="215"/>
                      </a:lnTo>
                      <a:lnTo>
                        <a:pt x="300" y="209"/>
                      </a:lnTo>
                      <a:lnTo>
                        <a:pt x="306" y="204"/>
                      </a:lnTo>
                      <a:lnTo>
                        <a:pt x="309" y="205"/>
                      </a:lnTo>
                      <a:lnTo>
                        <a:pt x="312" y="198"/>
                      </a:lnTo>
                      <a:lnTo>
                        <a:pt x="315" y="203"/>
                      </a:lnTo>
                      <a:lnTo>
                        <a:pt x="324" y="194"/>
                      </a:lnTo>
                      <a:lnTo>
                        <a:pt x="319" y="191"/>
                      </a:lnTo>
                      <a:lnTo>
                        <a:pt x="318" y="189"/>
                      </a:lnTo>
                      <a:lnTo>
                        <a:pt x="319" y="187"/>
                      </a:lnTo>
                      <a:lnTo>
                        <a:pt x="319" y="179"/>
                      </a:lnTo>
                      <a:lnTo>
                        <a:pt x="318" y="172"/>
                      </a:lnTo>
                      <a:lnTo>
                        <a:pt x="318" y="170"/>
                      </a:lnTo>
                      <a:lnTo>
                        <a:pt x="321" y="173"/>
                      </a:lnTo>
                      <a:lnTo>
                        <a:pt x="325" y="175"/>
                      </a:lnTo>
                      <a:lnTo>
                        <a:pt x="325" y="168"/>
                      </a:lnTo>
                      <a:lnTo>
                        <a:pt x="322" y="157"/>
                      </a:lnTo>
                      <a:lnTo>
                        <a:pt x="326" y="152"/>
                      </a:lnTo>
                      <a:lnTo>
                        <a:pt x="331" y="157"/>
                      </a:lnTo>
                      <a:lnTo>
                        <a:pt x="337" y="156"/>
                      </a:lnTo>
                      <a:lnTo>
                        <a:pt x="343" y="157"/>
                      </a:lnTo>
                      <a:lnTo>
                        <a:pt x="356" y="140"/>
                      </a:lnTo>
                      <a:lnTo>
                        <a:pt x="369" y="134"/>
                      </a:lnTo>
                      <a:lnTo>
                        <a:pt x="371" y="135"/>
                      </a:lnTo>
                      <a:lnTo>
                        <a:pt x="374" y="135"/>
                      </a:lnTo>
                      <a:lnTo>
                        <a:pt x="377" y="134"/>
                      </a:lnTo>
                      <a:lnTo>
                        <a:pt x="382" y="126"/>
                      </a:lnTo>
                      <a:lnTo>
                        <a:pt x="380" y="118"/>
                      </a:lnTo>
                      <a:lnTo>
                        <a:pt x="383" y="114"/>
                      </a:lnTo>
                      <a:lnTo>
                        <a:pt x="386" y="99"/>
                      </a:lnTo>
                      <a:lnTo>
                        <a:pt x="396" y="83"/>
                      </a:lnTo>
                      <a:lnTo>
                        <a:pt x="398" y="75"/>
                      </a:lnTo>
                      <a:lnTo>
                        <a:pt x="397" y="65"/>
                      </a:lnTo>
                      <a:lnTo>
                        <a:pt x="389" y="61"/>
                      </a:lnTo>
                      <a:lnTo>
                        <a:pt x="386" y="60"/>
                      </a:lnTo>
                      <a:lnTo>
                        <a:pt x="378" y="57"/>
                      </a:lnTo>
                      <a:lnTo>
                        <a:pt x="361" y="56"/>
                      </a:lnTo>
                      <a:lnTo>
                        <a:pt x="356" y="58"/>
                      </a:lnTo>
                      <a:lnTo>
                        <a:pt x="346" y="69"/>
                      </a:lnTo>
                      <a:lnTo>
                        <a:pt x="346" y="78"/>
                      </a:lnTo>
                      <a:lnTo>
                        <a:pt x="347" y="86"/>
                      </a:lnTo>
                      <a:lnTo>
                        <a:pt x="347" y="91"/>
                      </a:lnTo>
                      <a:lnTo>
                        <a:pt x="343" y="100"/>
                      </a:lnTo>
                      <a:lnTo>
                        <a:pt x="339" y="104"/>
                      </a:lnTo>
                      <a:lnTo>
                        <a:pt x="337" y="106"/>
                      </a:lnTo>
                      <a:lnTo>
                        <a:pt x="332" y="108"/>
                      </a:lnTo>
                      <a:lnTo>
                        <a:pt x="316" y="105"/>
                      </a:lnTo>
                      <a:lnTo>
                        <a:pt x="315" y="83"/>
                      </a:lnTo>
                      <a:lnTo>
                        <a:pt x="324" y="59"/>
                      </a:lnTo>
                      <a:lnTo>
                        <a:pt x="328" y="41"/>
                      </a:lnTo>
                      <a:lnTo>
                        <a:pt x="323" y="38"/>
                      </a:lnTo>
                      <a:lnTo>
                        <a:pt x="324" y="36"/>
                      </a:lnTo>
                      <a:lnTo>
                        <a:pt x="311" y="34"/>
                      </a:lnTo>
                      <a:lnTo>
                        <a:pt x="306" y="31"/>
                      </a:lnTo>
                      <a:lnTo>
                        <a:pt x="303" y="32"/>
                      </a:lnTo>
                      <a:lnTo>
                        <a:pt x="300" y="54"/>
                      </a:lnTo>
                      <a:lnTo>
                        <a:pt x="297" y="67"/>
                      </a:lnTo>
                      <a:lnTo>
                        <a:pt x="297" y="70"/>
                      </a:lnTo>
                      <a:lnTo>
                        <a:pt x="294" y="86"/>
                      </a:lnTo>
                      <a:lnTo>
                        <a:pt x="287" y="89"/>
                      </a:lnTo>
                      <a:lnTo>
                        <a:pt x="288" y="57"/>
                      </a:lnTo>
                      <a:lnTo>
                        <a:pt x="286" y="50"/>
                      </a:lnTo>
                      <a:lnTo>
                        <a:pt x="287" y="48"/>
                      </a:lnTo>
                      <a:lnTo>
                        <a:pt x="291" y="48"/>
                      </a:lnTo>
                      <a:lnTo>
                        <a:pt x="288" y="34"/>
                      </a:lnTo>
                      <a:lnTo>
                        <a:pt x="301" y="28"/>
                      </a:lnTo>
                      <a:lnTo>
                        <a:pt x="303" y="9"/>
                      </a:lnTo>
                      <a:lnTo>
                        <a:pt x="266" y="0"/>
                      </a:lnTo>
                      <a:lnTo>
                        <a:pt x="264" y="3"/>
                      </a:lnTo>
                      <a:lnTo>
                        <a:pt x="265" y="37"/>
                      </a:lnTo>
                      <a:lnTo>
                        <a:pt x="279" y="43"/>
                      </a:lnTo>
                      <a:lnTo>
                        <a:pt x="278" y="54"/>
                      </a:lnTo>
                      <a:lnTo>
                        <a:pt x="271" y="53"/>
                      </a:lnTo>
                      <a:lnTo>
                        <a:pt x="232" y="52"/>
                      </a:lnTo>
                      <a:lnTo>
                        <a:pt x="216" y="82"/>
                      </a:lnTo>
                      <a:lnTo>
                        <a:pt x="208" y="109"/>
                      </a:lnTo>
                      <a:lnTo>
                        <a:pt x="222" y="136"/>
                      </a:lnTo>
                      <a:lnTo>
                        <a:pt x="236" y="145"/>
                      </a:lnTo>
                      <a:lnTo>
                        <a:pt x="242" y="180"/>
                      </a:lnTo>
                      <a:lnTo>
                        <a:pt x="235" y="190"/>
                      </a:lnTo>
                      <a:lnTo>
                        <a:pt x="271" y="219"/>
                      </a:lnTo>
                      <a:lnTo>
                        <a:pt x="266" y="237"/>
                      </a:lnTo>
                      <a:lnTo>
                        <a:pt x="255" y="245"/>
                      </a:lnTo>
                      <a:lnTo>
                        <a:pt x="234" y="246"/>
                      </a:lnTo>
                      <a:lnTo>
                        <a:pt x="230" y="250"/>
                      </a:lnTo>
                      <a:lnTo>
                        <a:pt x="229" y="257"/>
                      </a:lnTo>
                      <a:lnTo>
                        <a:pt x="234" y="262"/>
                      </a:lnTo>
                      <a:lnTo>
                        <a:pt x="230" y="271"/>
                      </a:lnTo>
                      <a:lnTo>
                        <a:pt x="233" y="280"/>
                      </a:lnTo>
                      <a:lnTo>
                        <a:pt x="227" y="300"/>
                      </a:lnTo>
                      <a:lnTo>
                        <a:pt x="223" y="312"/>
                      </a:lnTo>
                      <a:lnTo>
                        <a:pt x="224" y="326"/>
                      </a:lnTo>
                      <a:lnTo>
                        <a:pt x="221" y="326"/>
                      </a:lnTo>
                      <a:lnTo>
                        <a:pt x="209" y="315"/>
                      </a:lnTo>
                      <a:lnTo>
                        <a:pt x="204" y="307"/>
                      </a:lnTo>
                      <a:lnTo>
                        <a:pt x="197" y="306"/>
                      </a:lnTo>
                      <a:lnTo>
                        <a:pt x="178" y="285"/>
                      </a:lnTo>
                      <a:lnTo>
                        <a:pt x="170" y="287"/>
                      </a:lnTo>
                      <a:lnTo>
                        <a:pt x="158" y="278"/>
                      </a:lnTo>
                      <a:lnTo>
                        <a:pt x="151" y="272"/>
                      </a:lnTo>
                      <a:lnTo>
                        <a:pt x="143" y="270"/>
                      </a:lnTo>
                      <a:lnTo>
                        <a:pt x="135" y="270"/>
                      </a:lnTo>
                      <a:lnTo>
                        <a:pt x="125" y="279"/>
                      </a:lnTo>
                      <a:lnTo>
                        <a:pt x="113" y="284"/>
                      </a:lnTo>
                      <a:lnTo>
                        <a:pt x="105" y="284"/>
                      </a:lnTo>
                      <a:lnTo>
                        <a:pt x="99" y="282"/>
                      </a:lnTo>
                      <a:lnTo>
                        <a:pt x="97" y="284"/>
                      </a:lnTo>
                      <a:lnTo>
                        <a:pt x="92" y="284"/>
                      </a:lnTo>
                      <a:lnTo>
                        <a:pt x="88" y="290"/>
                      </a:lnTo>
                      <a:lnTo>
                        <a:pt x="80" y="303"/>
                      </a:lnTo>
                      <a:lnTo>
                        <a:pt x="74" y="309"/>
                      </a:lnTo>
                      <a:lnTo>
                        <a:pt x="70" y="319"/>
                      </a:lnTo>
                      <a:lnTo>
                        <a:pt x="67" y="321"/>
                      </a:lnTo>
                      <a:lnTo>
                        <a:pt x="65" y="321"/>
                      </a:lnTo>
                      <a:lnTo>
                        <a:pt x="68" y="324"/>
                      </a:lnTo>
                      <a:lnTo>
                        <a:pt x="69" y="327"/>
                      </a:lnTo>
                      <a:lnTo>
                        <a:pt x="66" y="338"/>
                      </a:lnTo>
                      <a:lnTo>
                        <a:pt x="59" y="339"/>
                      </a:lnTo>
                      <a:lnTo>
                        <a:pt x="58" y="341"/>
                      </a:lnTo>
                      <a:lnTo>
                        <a:pt x="53" y="345"/>
                      </a:lnTo>
                      <a:lnTo>
                        <a:pt x="46" y="346"/>
                      </a:lnTo>
                      <a:lnTo>
                        <a:pt x="44" y="346"/>
                      </a:lnTo>
                      <a:lnTo>
                        <a:pt x="42" y="347"/>
                      </a:lnTo>
                      <a:lnTo>
                        <a:pt x="40" y="346"/>
                      </a:lnTo>
                      <a:lnTo>
                        <a:pt x="39" y="348"/>
                      </a:lnTo>
                      <a:lnTo>
                        <a:pt x="37" y="347"/>
                      </a:lnTo>
                      <a:lnTo>
                        <a:pt x="37" y="349"/>
                      </a:lnTo>
                      <a:lnTo>
                        <a:pt x="34" y="347"/>
                      </a:lnTo>
                      <a:lnTo>
                        <a:pt x="30" y="349"/>
                      </a:lnTo>
                      <a:lnTo>
                        <a:pt x="25" y="348"/>
                      </a:lnTo>
                      <a:lnTo>
                        <a:pt x="23" y="349"/>
                      </a:lnTo>
                      <a:lnTo>
                        <a:pt x="21" y="349"/>
                      </a:lnTo>
                      <a:lnTo>
                        <a:pt x="18" y="350"/>
                      </a:lnTo>
                      <a:lnTo>
                        <a:pt x="17" y="349"/>
                      </a:lnTo>
                      <a:lnTo>
                        <a:pt x="15" y="350"/>
                      </a:lnTo>
                      <a:lnTo>
                        <a:pt x="11" y="352"/>
                      </a:lnTo>
                      <a:lnTo>
                        <a:pt x="10" y="352"/>
                      </a:lnTo>
                      <a:lnTo>
                        <a:pt x="8" y="355"/>
                      </a:lnTo>
                      <a:lnTo>
                        <a:pt x="6" y="355"/>
                      </a:lnTo>
                      <a:lnTo>
                        <a:pt x="5" y="358"/>
                      </a:lnTo>
                      <a:lnTo>
                        <a:pt x="3" y="358"/>
                      </a:lnTo>
                      <a:lnTo>
                        <a:pt x="3" y="362"/>
                      </a:lnTo>
                      <a:lnTo>
                        <a:pt x="0" y="361"/>
                      </a:lnTo>
                      <a:lnTo>
                        <a:pt x="0" y="362"/>
                      </a:lnTo>
                    </a:path>
                  </a:pathLst>
                </a:custGeom>
                <a:blipFill dpi="0" rotWithShape="1">
                  <a:blip r:embed="rId33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5" name="Freeform 158" descr="michoacan">
                  <a:extLst>
                    <a:ext uri="{FF2B5EF4-FFF2-40B4-BE49-F238E27FC236}">
                      <a16:creationId xmlns:a16="http://schemas.microsoft.com/office/drawing/2014/main" id="{87F6ABDC-4A47-1E49-A653-7A550979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6" y="2996"/>
                  <a:ext cx="831" cy="616"/>
                </a:xfrm>
                <a:custGeom>
                  <a:avLst/>
                  <a:gdLst>
                    <a:gd name="T0" fmla="*/ 408 w 607"/>
                    <a:gd name="T1" fmla="*/ 15063 h 400"/>
                    <a:gd name="T2" fmla="*/ 875 w 607"/>
                    <a:gd name="T3" fmla="*/ 16407 h 400"/>
                    <a:gd name="T4" fmla="*/ 1301 w 607"/>
                    <a:gd name="T5" fmla="*/ 16892 h 400"/>
                    <a:gd name="T6" fmla="*/ 1911 w 607"/>
                    <a:gd name="T7" fmla="*/ 17497 h 400"/>
                    <a:gd name="T8" fmla="*/ 2533 w 607"/>
                    <a:gd name="T9" fmla="*/ 18331 h 400"/>
                    <a:gd name="T10" fmla="*/ 3617 w 607"/>
                    <a:gd name="T11" fmla="*/ 19044 h 400"/>
                    <a:gd name="T12" fmla="*/ 4247 w 607"/>
                    <a:gd name="T13" fmla="*/ 18916 h 400"/>
                    <a:gd name="T14" fmla="*/ 4707 w 607"/>
                    <a:gd name="T15" fmla="*/ 19393 h 400"/>
                    <a:gd name="T16" fmla="*/ 5027 w 607"/>
                    <a:gd name="T17" fmla="*/ 17296 h 400"/>
                    <a:gd name="T18" fmla="*/ 5369 w 607"/>
                    <a:gd name="T19" fmla="*/ 16672 h 400"/>
                    <a:gd name="T20" fmla="*/ 5743 w 607"/>
                    <a:gd name="T21" fmla="*/ 14454 h 400"/>
                    <a:gd name="T22" fmla="*/ 6228 w 607"/>
                    <a:gd name="T23" fmla="*/ 15511 h 400"/>
                    <a:gd name="T24" fmla="*/ 6738 w 607"/>
                    <a:gd name="T25" fmla="*/ 15340 h 400"/>
                    <a:gd name="T26" fmla="*/ 7724 w 607"/>
                    <a:gd name="T27" fmla="*/ 15780 h 400"/>
                    <a:gd name="T28" fmla="*/ 8059 w 607"/>
                    <a:gd name="T29" fmla="*/ 16232 h 400"/>
                    <a:gd name="T30" fmla="*/ 8481 w 607"/>
                    <a:gd name="T31" fmla="*/ 16518 h 400"/>
                    <a:gd name="T32" fmla="*/ 8226 w 607"/>
                    <a:gd name="T33" fmla="*/ 14528 h 400"/>
                    <a:gd name="T34" fmla="*/ 8185 w 607"/>
                    <a:gd name="T35" fmla="*/ 13729 h 400"/>
                    <a:gd name="T36" fmla="*/ 8329 w 607"/>
                    <a:gd name="T37" fmla="*/ 13001 h 400"/>
                    <a:gd name="T38" fmla="*/ 8498 w 607"/>
                    <a:gd name="T39" fmla="*/ 12898 h 400"/>
                    <a:gd name="T40" fmla="*/ 8851 w 607"/>
                    <a:gd name="T41" fmla="*/ 12366 h 400"/>
                    <a:gd name="T42" fmla="*/ 9290 w 607"/>
                    <a:gd name="T43" fmla="*/ 10726 h 400"/>
                    <a:gd name="T44" fmla="*/ 9461 w 607"/>
                    <a:gd name="T45" fmla="*/ 9178 h 400"/>
                    <a:gd name="T46" fmla="*/ 9630 w 607"/>
                    <a:gd name="T47" fmla="*/ 8217 h 400"/>
                    <a:gd name="T48" fmla="*/ 9522 w 607"/>
                    <a:gd name="T49" fmla="*/ 7143 h 400"/>
                    <a:gd name="T50" fmla="*/ 9789 w 607"/>
                    <a:gd name="T51" fmla="*/ 6513 h 400"/>
                    <a:gd name="T52" fmla="*/ 9888 w 607"/>
                    <a:gd name="T53" fmla="*/ 5322 h 400"/>
                    <a:gd name="T54" fmla="*/ 9843 w 607"/>
                    <a:gd name="T55" fmla="*/ 4492 h 400"/>
                    <a:gd name="T56" fmla="*/ 10166 w 607"/>
                    <a:gd name="T57" fmla="*/ 3982 h 400"/>
                    <a:gd name="T58" fmla="*/ 9204 w 607"/>
                    <a:gd name="T59" fmla="*/ 2710 h 400"/>
                    <a:gd name="T60" fmla="*/ 8836 w 607"/>
                    <a:gd name="T61" fmla="*/ 4300 h 400"/>
                    <a:gd name="T62" fmla="*/ 8185 w 607"/>
                    <a:gd name="T63" fmla="*/ 4397 h 400"/>
                    <a:gd name="T64" fmla="*/ 7619 w 607"/>
                    <a:gd name="T65" fmla="*/ 4343 h 400"/>
                    <a:gd name="T66" fmla="*/ 7497 w 607"/>
                    <a:gd name="T67" fmla="*/ 3117 h 400"/>
                    <a:gd name="T68" fmla="*/ 6955 w 607"/>
                    <a:gd name="T69" fmla="*/ 3456 h 400"/>
                    <a:gd name="T70" fmla="*/ 6622 w 607"/>
                    <a:gd name="T71" fmla="*/ 3416 h 400"/>
                    <a:gd name="T72" fmla="*/ 6124 w 607"/>
                    <a:gd name="T73" fmla="*/ 821 h 400"/>
                    <a:gd name="T74" fmla="*/ 5780 w 607"/>
                    <a:gd name="T75" fmla="*/ 1705 h 400"/>
                    <a:gd name="T76" fmla="*/ 5223 w 607"/>
                    <a:gd name="T77" fmla="*/ 1007 h 400"/>
                    <a:gd name="T78" fmla="*/ 4911 w 607"/>
                    <a:gd name="T79" fmla="*/ 66 h 400"/>
                    <a:gd name="T80" fmla="*/ 3983 w 607"/>
                    <a:gd name="T81" fmla="*/ 642 h 400"/>
                    <a:gd name="T82" fmla="*/ 3338 w 607"/>
                    <a:gd name="T83" fmla="*/ 1007 h 400"/>
                    <a:gd name="T84" fmla="*/ 2885 w 607"/>
                    <a:gd name="T85" fmla="*/ 1632 h 400"/>
                    <a:gd name="T86" fmla="*/ 2568 w 607"/>
                    <a:gd name="T87" fmla="*/ 1230 h 400"/>
                    <a:gd name="T88" fmla="*/ 2448 w 607"/>
                    <a:gd name="T89" fmla="*/ 1457 h 400"/>
                    <a:gd name="T90" fmla="*/ 2336 w 607"/>
                    <a:gd name="T91" fmla="*/ 3268 h 400"/>
                    <a:gd name="T92" fmla="*/ 2982 w 607"/>
                    <a:gd name="T93" fmla="*/ 3531 h 400"/>
                    <a:gd name="T94" fmla="*/ 2976 w 607"/>
                    <a:gd name="T95" fmla="*/ 5214 h 400"/>
                    <a:gd name="T96" fmla="*/ 3120 w 607"/>
                    <a:gd name="T97" fmla="*/ 6864 h 400"/>
                    <a:gd name="T98" fmla="*/ 3581 w 607"/>
                    <a:gd name="T99" fmla="*/ 6864 h 400"/>
                    <a:gd name="T100" fmla="*/ 3438 w 607"/>
                    <a:gd name="T101" fmla="*/ 7845 h 400"/>
                    <a:gd name="T102" fmla="*/ 3198 w 607"/>
                    <a:gd name="T103" fmla="*/ 8675 h 400"/>
                    <a:gd name="T104" fmla="*/ 2533 w 607"/>
                    <a:gd name="T105" fmla="*/ 9556 h 400"/>
                    <a:gd name="T106" fmla="*/ 1932 w 607"/>
                    <a:gd name="T107" fmla="*/ 10654 h 400"/>
                    <a:gd name="T108" fmla="*/ 1301 w 607"/>
                    <a:gd name="T109" fmla="*/ 10768 h 400"/>
                    <a:gd name="T110" fmla="*/ 904 w 607"/>
                    <a:gd name="T111" fmla="*/ 11113 h 400"/>
                    <a:gd name="T112" fmla="*/ 780 w 607"/>
                    <a:gd name="T113" fmla="*/ 11384 h 400"/>
                    <a:gd name="T114" fmla="*/ 92 w 607"/>
                    <a:gd name="T115" fmla="*/ 13644 h 40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07"/>
                    <a:gd name="T175" fmla="*/ 0 h 400"/>
                    <a:gd name="T176" fmla="*/ 607 w 607"/>
                    <a:gd name="T177" fmla="*/ 400 h 40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07" h="400">
                      <a:moveTo>
                        <a:pt x="0" y="286"/>
                      </a:moveTo>
                      <a:lnTo>
                        <a:pt x="1" y="287"/>
                      </a:lnTo>
                      <a:lnTo>
                        <a:pt x="4" y="287"/>
                      </a:lnTo>
                      <a:lnTo>
                        <a:pt x="10" y="292"/>
                      </a:lnTo>
                      <a:lnTo>
                        <a:pt x="17" y="297"/>
                      </a:lnTo>
                      <a:lnTo>
                        <a:pt x="21" y="301"/>
                      </a:lnTo>
                      <a:lnTo>
                        <a:pt x="24" y="309"/>
                      </a:lnTo>
                      <a:lnTo>
                        <a:pt x="27" y="311"/>
                      </a:lnTo>
                      <a:lnTo>
                        <a:pt x="30" y="318"/>
                      </a:lnTo>
                      <a:lnTo>
                        <a:pt x="31" y="326"/>
                      </a:lnTo>
                      <a:lnTo>
                        <a:pt x="34" y="330"/>
                      </a:lnTo>
                      <a:lnTo>
                        <a:pt x="38" y="331"/>
                      </a:lnTo>
                      <a:lnTo>
                        <a:pt x="50" y="337"/>
                      </a:lnTo>
                      <a:lnTo>
                        <a:pt x="52" y="337"/>
                      </a:lnTo>
                      <a:lnTo>
                        <a:pt x="52" y="339"/>
                      </a:lnTo>
                      <a:lnTo>
                        <a:pt x="54" y="339"/>
                      </a:lnTo>
                      <a:lnTo>
                        <a:pt x="57" y="339"/>
                      </a:lnTo>
                      <a:lnTo>
                        <a:pt x="62" y="340"/>
                      </a:lnTo>
                      <a:lnTo>
                        <a:pt x="69" y="345"/>
                      </a:lnTo>
                      <a:lnTo>
                        <a:pt x="77" y="345"/>
                      </a:lnTo>
                      <a:lnTo>
                        <a:pt x="77" y="347"/>
                      </a:lnTo>
                      <a:lnTo>
                        <a:pt x="81" y="348"/>
                      </a:lnTo>
                      <a:lnTo>
                        <a:pt x="86" y="350"/>
                      </a:lnTo>
                      <a:lnTo>
                        <a:pt x="91" y="350"/>
                      </a:lnTo>
                      <a:lnTo>
                        <a:pt x="92" y="352"/>
                      </a:lnTo>
                      <a:lnTo>
                        <a:pt x="94" y="352"/>
                      </a:lnTo>
                      <a:lnTo>
                        <a:pt x="103" y="354"/>
                      </a:lnTo>
                      <a:lnTo>
                        <a:pt x="113" y="359"/>
                      </a:lnTo>
                      <a:lnTo>
                        <a:pt x="115" y="360"/>
                      </a:lnTo>
                      <a:lnTo>
                        <a:pt x="123" y="364"/>
                      </a:lnTo>
                      <a:lnTo>
                        <a:pt x="128" y="367"/>
                      </a:lnTo>
                      <a:lnTo>
                        <a:pt x="134" y="369"/>
                      </a:lnTo>
                      <a:lnTo>
                        <a:pt x="137" y="370"/>
                      </a:lnTo>
                      <a:lnTo>
                        <a:pt x="147" y="374"/>
                      </a:lnTo>
                      <a:lnTo>
                        <a:pt x="150" y="376"/>
                      </a:lnTo>
                      <a:lnTo>
                        <a:pt x="157" y="376"/>
                      </a:lnTo>
                      <a:lnTo>
                        <a:pt x="160" y="377"/>
                      </a:lnTo>
                      <a:lnTo>
                        <a:pt x="167" y="378"/>
                      </a:lnTo>
                      <a:lnTo>
                        <a:pt x="171" y="379"/>
                      </a:lnTo>
                      <a:lnTo>
                        <a:pt x="179" y="382"/>
                      </a:lnTo>
                      <a:lnTo>
                        <a:pt x="182" y="382"/>
                      </a:lnTo>
                      <a:lnTo>
                        <a:pt x="214" y="391"/>
                      </a:lnTo>
                      <a:lnTo>
                        <a:pt x="223" y="394"/>
                      </a:lnTo>
                      <a:lnTo>
                        <a:pt x="230" y="399"/>
                      </a:lnTo>
                      <a:lnTo>
                        <a:pt x="238" y="398"/>
                      </a:lnTo>
                      <a:lnTo>
                        <a:pt x="244" y="392"/>
                      </a:lnTo>
                      <a:lnTo>
                        <a:pt x="245" y="390"/>
                      </a:lnTo>
                      <a:lnTo>
                        <a:pt x="247" y="390"/>
                      </a:lnTo>
                      <a:lnTo>
                        <a:pt x="251" y="388"/>
                      </a:lnTo>
                      <a:lnTo>
                        <a:pt x="252" y="389"/>
                      </a:lnTo>
                      <a:lnTo>
                        <a:pt x="255" y="388"/>
                      </a:lnTo>
                      <a:lnTo>
                        <a:pt x="260" y="389"/>
                      </a:lnTo>
                      <a:lnTo>
                        <a:pt x="263" y="390"/>
                      </a:lnTo>
                      <a:lnTo>
                        <a:pt x="272" y="395"/>
                      </a:lnTo>
                      <a:lnTo>
                        <a:pt x="274" y="395"/>
                      </a:lnTo>
                      <a:lnTo>
                        <a:pt x="278" y="398"/>
                      </a:lnTo>
                      <a:lnTo>
                        <a:pt x="276" y="392"/>
                      </a:lnTo>
                      <a:lnTo>
                        <a:pt x="280" y="381"/>
                      </a:lnTo>
                      <a:lnTo>
                        <a:pt x="280" y="358"/>
                      </a:lnTo>
                      <a:lnTo>
                        <a:pt x="290" y="355"/>
                      </a:lnTo>
                      <a:lnTo>
                        <a:pt x="295" y="358"/>
                      </a:lnTo>
                      <a:lnTo>
                        <a:pt x="299" y="358"/>
                      </a:lnTo>
                      <a:lnTo>
                        <a:pt x="297" y="355"/>
                      </a:lnTo>
                      <a:lnTo>
                        <a:pt x="299" y="355"/>
                      </a:lnTo>
                      <a:lnTo>
                        <a:pt x="304" y="358"/>
                      </a:lnTo>
                      <a:lnTo>
                        <a:pt x="309" y="355"/>
                      </a:lnTo>
                      <a:lnTo>
                        <a:pt x="309" y="353"/>
                      </a:lnTo>
                      <a:lnTo>
                        <a:pt x="315" y="351"/>
                      </a:lnTo>
                      <a:lnTo>
                        <a:pt x="316" y="348"/>
                      </a:lnTo>
                      <a:lnTo>
                        <a:pt x="318" y="342"/>
                      </a:lnTo>
                      <a:lnTo>
                        <a:pt x="315" y="331"/>
                      </a:lnTo>
                      <a:lnTo>
                        <a:pt x="314" y="327"/>
                      </a:lnTo>
                      <a:lnTo>
                        <a:pt x="314" y="309"/>
                      </a:lnTo>
                      <a:lnTo>
                        <a:pt x="317" y="302"/>
                      </a:lnTo>
                      <a:lnTo>
                        <a:pt x="331" y="296"/>
                      </a:lnTo>
                      <a:lnTo>
                        <a:pt x="335" y="296"/>
                      </a:lnTo>
                      <a:lnTo>
                        <a:pt x="340" y="297"/>
                      </a:lnTo>
                      <a:lnTo>
                        <a:pt x="343" y="299"/>
                      </a:lnTo>
                      <a:lnTo>
                        <a:pt x="352" y="298"/>
                      </a:lnTo>
                      <a:lnTo>
                        <a:pt x="355" y="301"/>
                      </a:lnTo>
                      <a:lnTo>
                        <a:pt x="358" y="305"/>
                      </a:lnTo>
                      <a:lnTo>
                        <a:pt x="359" y="308"/>
                      </a:lnTo>
                      <a:lnTo>
                        <a:pt x="367" y="315"/>
                      </a:lnTo>
                      <a:lnTo>
                        <a:pt x="369" y="318"/>
                      </a:lnTo>
                      <a:lnTo>
                        <a:pt x="370" y="318"/>
                      </a:lnTo>
                      <a:lnTo>
                        <a:pt x="373" y="319"/>
                      </a:lnTo>
                      <a:lnTo>
                        <a:pt x="379" y="319"/>
                      </a:lnTo>
                      <a:lnTo>
                        <a:pt x="381" y="318"/>
                      </a:lnTo>
                      <a:lnTo>
                        <a:pt x="383" y="319"/>
                      </a:lnTo>
                      <a:lnTo>
                        <a:pt x="394" y="318"/>
                      </a:lnTo>
                      <a:lnTo>
                        <a:pt x="399" y="315"/>
                      </a:lnTo>
                      <a:lnTo>
                        <a:pt x="417" y="316"/>
                      </a:lnTo>
                      <a:lnTo>
                        <a:pt x="426" y="318"/>
                      </a:lnTo>
                      <a:lnTo>
                        <a:pt x="439" y="323"/>
                      </a:lnTo>
                      <a:lnTo>
                        <a:pt x="447" y="324"/>
                      </a:lnTo>
                      <a:lnTo>
                        <a:pt x="450" y="325"/>
                      </a:lnTo>
                      <a:lnTo>
                        <a:pt x="453" y="324"/>
                      </a:lnTo>
                      <a:lnTo>
                        <a:pt x="457" y="324"/>
                      </a:lnTo>
                      <a:lnTo>
                        <a:pt x="456" y="330"/>
                      </a:lnTo>
                      <a:lnTo>
                        <a:pt x="464" y="334"/>
                      </a:lnTo>
                      <a:lnTo>
                        <a:pt x="464" y="332"/>
                      </a:lnTo>
                      <a:lnTo>
                        <a:pt x="466" y="331"/>
                      </a:lnTo>
                      <a:lnTo>
                        <a:pt x="469" y="332"/>
                      </a:lnTo>
                      <a:lnTo>
                        <a:pt x="471" y="331"/>
                      </a:lnTo>
                      <a:lnTo>
                        <a:pt x="477" y="333"/>
                      </a:lnTo>
                      <a:lnTo>
                        <a:pt x="479" y="335"/>
                      </a:lnTo>
                      <a:lnTo>
                        <a:pt x="487" y="336"/>
                      </a:lnTo>
                      <a:lnTo>
                        <a:pt x="486" y="342"/>
                      </a:lnTo>
                      <a:lnTo>
                        <a:pt x="487" y="345"/>
                      </a:lnTo>
                      <a:lnTo>
                        <a:pt x="493" y="345"/>
                      </a:lnTo>
                      <a:lnTo>
                        <a:pt x="501" y="341"/>
                      </a:lnTo>
                      <a:lnTo>
                        <a:pt x="502" y="339"/>
                      </a:lnTo>
                      <a:lnTo>
                        <a:pt x="502" y="336"/>
                      </a:lnTo>
                      <a:lnTo>
                        <a:pt x="499" y="334"/>
                      </a:lnTo>
                      <a:lnTo>
                        <a:pt x="493" y="329"/>
                      </a:lnTo>
                      <a:lnTo>
                        <a:pt x="490" y="311"/>
                      </a:lnTo>
                      <a:lnTo>
                        <a:pt x="490" y="307"/>
                      </a:lnTo>
                      <a:lnTo>
                        <a:pt x="489" y="304"/>
                      </a:lnTo>
                      <a:lnTo>
                        <a:pt x="487" y="298"/>
                      </a:lnTo>
                      <a:lnTo>
                        <a:pt x="486" y="296"/>
                      </a:lnTo>
                      <a:lnTo>
                        <a:pt x="487" y="293"/>
                      </a:lnTo>
                      <a:lnTo>
                        <a:pt x="487" y="292"/>
                      </a:lnTo>
                      <a:lnTo>
                        <a:pt x="487" y="289"/>
                      </a:lnTo>
                      <a:lnTo>
                        <a:pt x="484" y="288"/>
                      </a:lnTo>
                      <a:lnTo>
                        <a:pt x="483" y="284"/>
                      </a:lnTo>
                      <a:lnTo>
                        <a:pt x="484" y="282"/>
                      </a:lnTo>
                      <a:lnTo>
                        <a:pt x="485" y="280"/>
                      </a:lnTo>
                      <a:lnTo>
                        <a:pt x="484" y="274"/>
                      </a:lnTo>
                      <a:lnTo>
                        <a:pt x="483" y="271"/>
                      </a:lnTo>
                      <a:lnTo>
                        <a:pt x="482" y="267"/>
                      </a:lnTo>
                      <a:lnTo>
                        <a:pt x="486" y="263"/>
                      </a:lnTo>
                      <a:lnTo>
                        <a:pt x="490" y="264"/>
                      </a:lnTo>
                      <a:lnTo>
                        <a:pt x="493" y="267"/>
                      </a:lnTo>
                      <a:lnTo>
                        <a:pt x="493" y="271"/>
                      </a:lnTo>
                      <a:lnTo>
                        <a:pt x="494" y="271"/>
                      </a:lnTo>
                      <a:lnTo>
                        <a:pt x="496" y="271"/>
                      </a:lnTo>
                      <a:lnTo>
                        <a:pt x="499" y="267"/>
                      </a:lnTo>
                      <a:lnTo>
                        <a:pt x="502" y="262"/>
                      </a:lnTo>
                      <a:lnTo>
                        <a:pt x="504" y="261"/>
                      </a:lnTo>
                      <a:lnTo>
                        <a:pt x="503" y="265"/>
                      </a:lnTo>
                      <a:lnTo>
                        <a:pt x="513" y="265"/>
                      </a:lnTo>
                      <a:lnTo>
                        <a:pt x="514" y="266"/>
                      </a:lnTo>
                      <a:lnTo>
                        <a:pt x="517" y="263"/>
                      </a:lnTo>
                      <a:lnTo>
                        <a:pt x="517" y="260"/>
                      </a:lnTo>
                      <a:lnTo>
                        <a:pt x="522" y="258"/>
                      </a:lnTo>
                      <a:lnTo>
                        <a:pt x="523" y="256"/>
                      </a:lnTo>
                      <a:lnTo>
                        <a:pt x="524" y="254"/>
                      </a:lnTo>
                      <a:lnTo>
                        <a:pt x="526" y="252"/>
                      </a:lnTo>
                      <a:lnTo>
                        <a:pt x="526" y="247"/>
                      </a:lnTo>
                      <a:lnTo>
                        <a:pt x="539" y="237"/>
                      </a:lnTo>
                      <a:lnTo>
                        <a:pt x="543" y="226"/>
                      </a:lnTo>
                      <a:lnTo>
                        <a:pt x="547" y="223"/>
                      </a:lnTo>
                      <a:lnTo>
                        <a:pt x="548" y="222"/>
                      </a:lnTo>
                      <a:lnTo>
                        <a:pt x="550" y="220"/>
                      </a:lnTo>
                      <a:lnTo>
                        <a:pt x="548" y="216"/>
                      </a:lnTo>
                      <a:lnTo>
                        <a:pt x="549" y="214"/>
                      </a:lnTo>
                      <a:lnTo>
                        <a:pt x="554" y="210"/>
                      </a:lnTo>
                      <a:lnTo>
                        <a:pt x="554" y="195"/>
                      </a:lnTo>
                      <a:lnTo>
                        <a:pt x="557" y="194"/>
                      </a:lnTo>
                      <a:lnTo>
                        <a:pt x="560" y="191"/>
                      </a:lnTo>
                      <a:lnTo>
                        <a:pt x="560" y="188"/>
                      </a:lnTo>
                      <a:lnTo>
                        <a:pt x="563" y="185"/>
                      </a:lnTo>
                      <a:lnTo>
                        <a:pt x="568" y="187"/>
                      </a:lnTo>
                      <a:lnTo>
                        <a:pt x="570" y="185"/>
                      </a:lnTo>
                      <a:lnTo>
                        <a:pt x="575" y="183"/>
                      </a:lnTo>
                      <a:lnTo>
                        <a:pt x="573" y="174"/>
                      </a:lnTo>
                      <a:lnTo>
                        <a:pt x="570" y="172"/>
                      </a:lnTo>
                      <a:lnTo>
                        <a:pt x="570" y="169"/>
                      </a:lnTo>
                      <a:lnTo>
                        <a:pt x="571" y="167"/>
                      </a:lnTo>
                      <a:lnTo>
                        <a:pt x="568" y="163"/>
                      </a:lnTo>
                      <a:lnTo>
                        <a:pt x="565" y="160"/>
                      </a:lnTo>
                      <a:lnTo>
                        <a:pt x="568" y="158"/>
                      </a:lnTo>
                      <a:lnTo>
                        <a:pt x="568" y="150"/>
                      </a:lnTo>
                      <a:lnTo>
                        <a:pt x="566" y="150"/>
                      </a:lnTo>
                      <a:lnTo>
                        <a:pt x="563" y="147"/>
                      </a:lnTo>
                      <a:lnTo>
                        <a:pt x="563" y="141"/>
                      </a:lnTo>
                      <a:lnTo>
                        <a:pt x="566" y="140"/>
                      </a:lnTo>
                      <a:lnTo>
                        <a:pt x="568" y="141"/>
                      </a:lnTo>
                      <a:lnTo>
                        <a:pt x="571" y="140"/>
                      </a:lnTo>
                      <a:lnTo>
                        <a:pt x="572" y="141"/>
                      </a:lnTo>
                      <a:lnTo>
                        <a:pt x="579" y="136"/>
                      </a:lnTo>
                      <a:lnTo>
                        <a:pt x="579" y="134"/>
                      </a:lnTo>
                      <a:lnTo>
                        <a:pt x="578" y="132"/>
                      </a:lnTo>
                      <a:lnTo>
                        <a:pt x="579" y="120"/>
                      </a:lnTo>
                      <a:lnTo>
                        <a:pt x="581" y="119"/>
                      </a:lnTo>
                      <a:lnTo>
                        <a:pt x="583" y="118"/>
                      </a:lnTo>
                      <a:lnTo>
                        <a:pt x="585" y="114"/>
                      </a:lnTo>
                      <a:lnTo>
                        <a:pt x="586" y="113"/>
                      </a:lnTo>
                      <a:lnTo>
                        <a:pt x="585" y="109"/>
                      </a:lnTo>
                      <a:lnTo>
                        <a:pt x="584" y="108"/>
                      </a:lnTo>
                      <a:lnTo>
                        <a:pt x="583" y="105"/>
                      </a:lnTo>
                      <a:lnTo>
                        <a:pt x="581" y="106"/>
                      </a:lnTo>
                      <a:lnTo>
                        <a:pt x="581" y="96"/>
                      </a:lnTo>
                      <a:lnTo>
                        <a:pt x="578" y="98"/>
                      </a:lnTo>
                      <a:lnTo>
                        <a:pt x="579" y="94"/>
                      </a:lnTo>
                      <a:lnTo>
                        <a:pt x="583" y="92"/>
                      </a:lnTo>
                      <a:lnTo>
                        <a:pt x="585" y="94"/>
                      </a:lnTo>
                      <a:lnTo>
                        <a:pt x="588" y="95"/>
                      </a:lnTo>
                      <a:lnTo>
                        <a:pt x="591" y="94"/>
                      </a:lnTo>
                      <a:lnTo>
                        <a:pt x="597" y="84"/>
                      </a:lnTo>
                      <a:lnTo>
                        <a:pt x="599" y="85"/>
                      </a:lnTo>
                      <a:lnTo>
                        <a:pt x="602" y="86"/>
                      </a:lnTo>
                      <a:lnTo>
                        <a:pt x="602" y="82"/>
                      </a:lnTo>
                      <a:lnTo>
                        <a:pt x="605" y="75"/>
                      </a:lnTo>
                      <a:lnTo>
                        <a:pt x="606" y="70"/>
                      </a:lnTo>
                      <a:lnTo>
                        <a:pt x="603" y="68"/>
                      </a:lnTo>
                      <a:lnTo>
                        <a:pt x="567" y="61"/>
                      </a:lnTo>
                      <a:lnTo>
                        <a:pt x="564" y="58"/>
                      </a:lnTo>
                      <a:lnTo>
                        <a:pt x="548" y="51"/>
                      </a:lnTo>
                      <a:lnTo>
                        <a:pt x="545" y="56"/>
                      </a:lnTo>
                      <a:lnTo>
                        <a:pt x="545" y="61"/>
                      </a:lnTo>
                      <a:lnTo>
                        <a:pt x="543" y="61"/>
                      </a:lnTo>
                      <a:lnTo>
                        <a:pt x="542" y="64"/>
                      </a:lnTo>
                      <a:lnTo>
                        <a:pt x="542" y="66"/>
                      </a:lnTo>
                      <a:lnTo>
                        <a:pt x="536" y="73"/>
                      </a:lnTo>
                      <a:lnTo>
                        <a:pt x="529" y="83"/>
                      </a:lnTo>
                      <a:lnTo>
                        <a:pt x="523" y="88"/>
                      </a:lnTo>
                      <a:lnTo>
                        <a:pt x="514" y="90"/>
                      </a:lnTo>
                      <a:lnTo>
                        <a:pt x="509" y="90"/>
                      </a:lnTo>
                      <a:lnTo>
                        <a:pt x="508" y="89"/>
                      </a:lnTo>
                      <a:lnTo>
                        <a:pt x="505" y="88"/>
                      </a:lnTo>
                      <a:lnTo>
                        <a:pt x="499" y="90"/>
                      </a:lnTo>
                      <a:lnTo>
                        <a:pt x="488" y="89"/>
                      </a:lnTo>
                      <a:lnTo>
                        <a:pt x="484" y="90"/>
                      </a:lnTo>
                      <a:lnTo>
                        <a:pt x="479" y="89"/>
                      </a:lnTo>
                      <a:lnTo>
                        <a:pt x="477" y="89"/>
                      </a:lnTo>
                      <a:lnTo>
                        <a:pt x="475" y="87"/>
                      </a:lnTo>
                      <a:lnTo>
                        <a:pt x="464" y="86"/>
                      </a:lnTo>
                      <a:lnTo>
                        <a:pt x="456" y="91"/>
                      </a:lnTo>
                      <a:lnTo>
                        <a:pt x="454" y="89"/>
                      </a:lnTo>
                      <a:lnTo>
                        <a:pt x="451" y="89"/>
                      </a:lnTo>
                      <a:lnTo>
                        <a:pt x="450" y="89"/>
                      </a:lnTo>
                      <a:lnTo>
                        <a:pt x="450" y="86"/>
                      </a:lnTo>
                      <a:lnTo>
                        <a:pt x="456" y="82"/>
                      </a:lnTo>
                      <a:lnTo>
                        <a:pt x="458" y="78"/>
                      </a:lnTo>
                      <a:lnTo>
                        <a:pt x="456" y="69"/>
                      </a:lnTo>
                      <a:lnTo>
                        <a:pt x="453" y="65"/>
                      </a:lnTo>
                      <a:lnTo>
                        <a:pt x="444" y="64"/>
                      </a:lnTo>
                      <a:lnTo>
                        <a:pt x="437" y="65"/>
                      </a:lnTo>
                      <a:lnTo>
                        <a:pt x="432" y="65"/>
                      </a:lnTo>
                      <a:lnTo>
                        <a:pt x="430" y="68"/>
                      </a:lnTo>
                      <a:lnTo>
                        <a:pt x="420" y="64"/>
                      </a:lnTo>
                      <a:lnTo>
                        <a:pt x="417" y="70"/>
                      </a:lnTo>
                      <a:lnTo>
                        <a:pt x="416" y="70"/>
                      </a:lnTo>
                      <a:lnTo>
                        <a:pt x="411" y="71"/>
                      </a:lnTo>
                      <a:lnTo>
                        <a:pt x="405" y="72"/>
                      </a:lnTo>
                      <a:lnTo>
                        <a:pt x="402" y="71"/>
                      </a:lnTo>
                      <a:lnTo>
                        <a:pt x="400" y="70"/>
                      </a:lnTo>
                      <a:lnTo>
                        <a:pt x="399" y="68"/>
                      </a:lnTo>
                      <a:lnTo>
                        <a:pt x="397" y="70"/>
                      </a:lnTo>
                      <a:lnTo>
                        <a:pt x="395" y="70"/>
                      </a:lnTo>
                      <a:lnTo>
                        <a:pt x="392" y="70"/>
                      </a:lnTo>
                      <a:lnTo>
                        <a:pt x="386" y="65"/>
                      </a:lnTo>
                      <a:lnTo>
                        <a:pt x="383" y="57"/>
                      </a:lnTo>
                      <a:lnTo>
                        <a:pt x="379" y="21"/>
                      </a:lnTo>
                      <a:lnTo>
                        <a:pt x="375" y="21"/>
                      </a:lnTo>
                      <a:lnTo>
                        <a:pt x="372" y="23"/>
                      </a:lnTo>
                      <a:lnTo>
                        <a:pt x="370" y="21"/>
                      </a:lnTo>
                      <a:lnTo>
                        <a:pt x="362" y="17"/>
                      </a:lnTo>
                      <a:lnTo>
                        <a:pt x="360" y="17"/>
                      </a:lnTo>
                      <a:lnTo>
                        <a:pt x="358" y="19"/>
                      </a:lnTo>
                      <a:lnTo>
                        <a:pt x="356" y="20"/>
                      </a:lnTo>
                      <a:lnTo>
                        <a:pt x="354" y="25"/>
                      </a:lnTo>
                      <a:lnTo>
                        <a:pt x="349" y="27"/>
                      </a:lnTo>
                      <a:lnTo>
                        <a:pt x="349" y="31"/>
                      </a:lnTo>
                      <a:lnTo>
                        <a:pt x="342" y="35"/>
                      </a:lnTo>
                      <a:lnTo>
                        <a:pt x="338" y="36"/>
                      </a:lnTo>
                      <a:lnTo>
                        <a:pt x="332" y="33"/>
                      </a:lnTo>
                      <a:lnTo>
                        <a:pt x="329" y="33"/>
                      </a:lnTo>
                      <a:lnTo>
                        <a:pt x="324" y="31"/>
                      </a:lnTo>
                      <a:lnTo>
                        <a:pt x="315" y="30"/>
                      </a:lnTo>
                      <a:lnTo>
                        <a:pt x="313" y="29"/>
                      </a:lnTo>
                      <a:lnTo>
                        <a:pt x="309" y="21"/>
                      </a:lnTo>
                      <a:lnTo>
                        <a:pt x="310" y="14"/>
                      </a:lnTo>
                      <a:lnTo>
                        <a:pt x="307" y="11"/>
                      </a:lnTo>
                      <a:lnTo>
                        <a:pt x="308" y="5"/>
                      </a:lnTo>
                      <a:lnTo>
                        <a:pt x="299" y="2"/>
                      </a:lnTo>
                      <a:lnTo>
                        <a:pt x="299" y="7"/>
                      </a:lnTo>
                      <a:lnTo>
                        <a:pt x="294" y="6"/>
                      </a:lnTo>
                      <a:lnTo>
                        <a:pt x="291" y="1"/>
                      </a:lnTo>
                      <a:lnTo>
                        <a:pt x="284" y="2"/>
                      </a:lnTo>
                      <a:lnTo>
                        <a:pt x="280" y="0"/>
                      </a:lnTo>
                      <a:lnTo>
                        <a:pt x="260" y="8"/>
                      </a:lnTo>
                      <a:lnTo>
                        <a:pt x="254" y="11"/>
                      </a:lnTo>
                      <a:lnTo>
                        <a:pt x="245" y="9"/>
                      </a:lnTo>
                      <a:lnTo>
                        <a:pt x="240" y="8"/>
                      </a:lnTo>
                      <a:lnTo>
                        <a:pt x="236" y="13"/>
                      </a:lnTo>
                      <a:lnTo>
                        <a:pt x="228" y="11"/>
                      </a:lnTo>
                      <a:lnTo>
                        <a:pt x="216" y="14"/>
                      </a:lnTo>
                      <a:lnTo>
                        <a:pt x="212" y="14"/>
                      </a:lnTo>
                      <a:lnTo>
                        <a:pt x="210" y="14"/>
                      </a:lnTo>
                      <a:lnTo>
                        <a:pt x="200" y="14"/>
                      </a:lnTo>
                      <a:lnTo>
                        <a:pt x="199" y="19"/>
                      </a:lnTo>
                      <a:lnTo>
                        <a:pt x="197" y="21"/>
                      </a:lnTo>
                      <a:lnTo>
                        <a:pt x="196" y="21"/>
                      </a:lnTo>
                      <a:lnTo>
                        <a:pt x="194" y="22"/>
                      </a:lnTo>
                      <a:lnTo>
                        <a:pt x="189" y="24"/>
                      </a:lnTo>
                      <a:lnTo>
                        <a:pt x="187" y="27"/>
                      </a:lnTo>
                      <a:lnTo>
                        <a:pt x="179" y="33"/>
                      </a:lnTo>
                      <a:lnTo>
                        <a:pt x="173" y="34"/>
                      </a:lnTo>
                      <a:lnTo>
                        <a:pt x="171" y="33"/>
                      </a:lnTo>
                      <a:lnTo>
                        <a:pt x="171" y="37"/>
                      </a:lnTo>
                      <a:lnTo>
                        <a:pt x="168" y="37"/>
                      </a:lnTo>
                      <a:lnTo>
                        <a:pt x="167" y="36"/>
                      </a:lnTo>
                      <a:lnTo>
                        <a:pt x="166" y="32"/>
                      </a:lnTo>
                      <a:lnTo>
                        <a:pt x="163" y="28"/>
                      </a:lnTo>
                      <a:lnTo>
                        <a:pt x="158" y="27"/>
                      </a:lnTo>
                      <a:lnTo>
                        <a:pt x="152" y="25"/>
                      </a:lnTo>
                      <a:lnTo>
                        <a:pt x="151" y="27"/>
                      </a:lnTo>
                      <a:lnTo>
                        <a:pt x="154" y="29"/>
                      </a:lnTo>
                      <a:lnTo>
                        <a:pt x="156" y="29"/>
                      </a:lnTo>
                      <a:lnTo>
                        <a:pt x="156" y="33"/>
                      </a:lnTo>
                      <a:lnTo>
                        <a:pt x="154" y="33"/>
                      </a:lnTo>
                      <a:lnTo>
                        <a:pt x="151" y="30"/>
                      </a:lnTo>
                      <a:lnTo>
                        <a:pt x="145" y="30"/>
                      </a:lnTo>
                      <a:lnTo>
                        <a:pt x="143" y="28"/>
                      </a:lnTo>
                      <a:lnTo>
                        <a:pt x="139" y="30"/>
                      </a:lnTo>
                      <a:lnTo>
                        <a:pt x="138" y="39"/>
                      </a:lnTo>
                      <a:lnTo>
                        <a:pt x="135" y="47"/>
                      </a:lnTo>
                      <a:lnTo>
                        <a:pt x="137" y="55"/>
                      </a:lnTo>
                      <a:lnTo>
                        <a:pt x="132" y="63"/>
                      </a:lnTo>
                      <a:lnTo>
                        <a:pt x="138" y="67"/>
                      </a:lnTo>
                      <a:lnTo>
                        <a:pt x="141" y="63"/>
                      </a:lnTo>
                      <a:lnTo>
                        <a:pt x="146" y="62"/>
                      </a:lnTo>
                      <a:lnTo>
                        <a:pt x="152" y="67"/>
                      </a:lnTo>
                      <a:lnTo>
                        <a:pt x="156" y="59"/>
                      </a:lnTo>
                      <a:lnTo>
                        <a:pt x="163" y="67"/>
                      </a:lnTo>
                      <a:lnTo>
                        <a:pt x="170" y="68"/>
                      </a:lnTo>
                      <a:lnTo>
                        <a:pt x="177" y="73"/>
                      </a:lnTo>
                      <a:lnTo>
                        <a:pt x="180" y="77"/>
                      </a:lnTo>
                      <a:lnTo>
                        <a:pt x="181" y="85"/>
                      </a:lnTo>
                      <a:lnTo>
                        <a:pt x="178" y="92"/>
                      </a:lnTo>
                      <a:lnTo>
                        <a:pt x="172" y="92"/>
                      </a:lnTo>
                      <a:lnTo>
                        <a:pt x="168" y="98"/>
                      </a:lnTo>
                      <a:lnTo>
                        <a:pt x="168" y="104"/>
                      </a:lnTo>
                      <a:lnTo>
                        <a:pt x="176" y="107"/>
                      </a:lnTo>
                      <a:lnTo>
                        <a:pt x="178" y="114"/>
                      </a:lnTo>
                      <a:lnTo>
                        <a:pt x="181" y="115"/>
                      </a:lnTo>
                      <a:lnTo>
                        <a:pt x="187" y="121"/>
                      </a:lnTo>
                      <a:lnTo>
                        <a:pt x="186" y="127"/>
                      </a:lnTo>
                      <a:lnTo>
                        <a:pt x="187" y="135"/>
                      </a:lnTo>
                      <a:lnTo>
                        <a:pt x="187" y="137"/>
                      </a:lnTo>
                      <a:lnTo>
                        <a:pt x="185" y="141"/>
                      </a:lnTo>
                      <a:lnTo>
                        <a:pt x="185" y="143"/>
                      </a:lnTo>
                      <a:lnTo>
                        <a:pt x="193" y="139"/>
                      </a:lnTo>
                      <a:lnTo>
                        <a:pt x="195" y="141"/>
                      </a:lnTo>
                      <a:lnTo>
                        <a:pt x="200" y="138"/>
                      </a:lnTo>
                      <a:lnTo>
                        <a:pt x="205" y="135"/>
                      </a:lnTo>
                      <a:lnTo>
                        <a:pt x="208" y="136"/>
                      </a:lnTo>
                      <a:lnTo>
                        <a:pt x="212" y="141"/>
                      </a:lnTo>
                      <a:lnTo>
                        <a:pt x="212" y="143"/>
                      </a:lnTo>
                      <a:lnTo>
                        <a:pt x="210" y="145"/>
                      </a:lnTo>
                      <a:lnTo>
                        <a:pt x="210" y="151"/>
                      </a:lnTo>
                      <a:lnTo>
                        <a:pt x="208" y="155"/>
                      </a:lnTo>
                      <a:lnTo>
                        <a:pt x="207" y="157"/>
                      </a:lnTo>
                      <a:lnTo>
                        <a:pt x="205" y="159"/>
                      </a:lnTo>
                      <a:lnTo>
                        <a:pt x="203" y="161"/>
                      </a:lnTo>
                      <a:lnTo>
                        <a:pt x="202" y="165"/>
                      </a:lnTo>
                      <a:lnTo>
                        <a:pt x="200" y="166"/>
                      </a:lnTo>
                      <a:lnTo>
                        <a:pt x="196" y="170"/>
                      </a:lnTo>
                      <a:lnTo>
                        <a:pt x="196" y="173"/>
                      </a:lnTo>
                      <a:lnTo>
                        <a:pt x="196" y="178"/>
                      </a:lnTo>
                      <a:lnTo>
                        <a:pt x="191" y="181"/>
                      </a:lnTo>
                      <a:lnTo>
                        <a:pt x="189" y="178"/>
                      </a:lnTo>
                      <a:lnTo>
                        <a:pt x="186" y="178"/>
                      </a:lnTo>
                      <a:lnTo>
                        <a:pt x="182" y="176"/>
                      </a:lnTo>
                      <a:lnTo>
                        <a:pt x="174" y="178"/>
                      </a:lnTo>
                      <a:lnTo>
                        <a:pt x="174" y="180"/>
                      </a:lnTo>
                      <a:lnTo>
                        <a:pt x="165" y="184"/>
                      </a:lnTo>
                      <a:lnTo>
                        <a:pt x="155" y="192"/>
                      </a:lnTo>
                      <a:lnTo>
                        <a:pt x="150" y="196"/>
                      </a:lnTo>
                      <a:lnTo>
                        <a:pt x="147" y="202"/>
                      </a:lnTo>
                      <a:lnTo>
                        <a:pt x="139" y="206"/>
                      </a:lnTo>
                      <a:lnTo>
                        <a:pt x="135" y="209"/>
                      </a:lnTo>
                      <a:lnTo>
                        <a:pt x="121" y="215"/>
                      </a:lnTo>
                      <a:lnTo>
                        <a:pt x="118" y="215"/>
                      </a:lnTo>
                      <a:lnTo>
                        <a:pt x="117" y="217"/>
                      </a:lnTo>
                      <a:lnTo>
                        <a:pt x="115" y="219"/>
                      </a:lnTo>
                      <a:lnTo>
                        <a:pt x="110" y="224"/>
                      </a:lnTo>
                      <a:lnTo>
                        <a:pt x="102" y="223"/>
                      </a:lnTo>
                      <a:lnTo>
                        <a:pt x="95" y="212"/>
                      </a:lnTo>
                      <a:lnTo>
                        <a:pt x="95" y="209"/>
                      </a:lnTo>
                      <a:lnTo>
                        <a:pt x="89" y="215"/>
                      </a:lnTo>
                      <a:lnTo>
                        <a:pt x="83" y="221"/>
                      </a:lnTo>
                      <a:lnTo>
                        <a:pt x="77" y="221"/>
                      </a:lnTo>
                      <a:lnTo>
                        <a:pt x="64" y="217"/>
                      </a:lnTo>
                      <a:lnTo>
                        <a:pt x="64" y="219"/>
                      </a:lnTo>
                      <a:lnTo>
                        <a:pt x="60" y="220"/>
                      </a:lnTo>
                      <a:lnTo>
                        <a:pt x="60" y="222"/>
                      </a:lnTo>
                      <a:lnTo>
                        <a:pt x="57" y="227"/>
                      </a:lnTo>
                      <a:lnTo>
                        <a:pt x="55" y="228"/>
                      </a:lnTo>
                      <a:lnTo>
                        <a:pt x="53" y="228"/>
                      </a:lnTo>
                      <a:lnTo>
                        <a:pt x="52" y="225"/>
                      </a:lnTo>
                      <a:lnTo>
                        <a:pt x="49" y="226"/>
                      </a:lnTo>
                      <a:lnTo>
                        <a:pt x="47" y="225"/>
                      </a:lnTo>
                      <a:lnTo>
                        <a:pt x="45" y="228"/>
                      </a:lnTo>
                      <a:lnTo>
                        <a:pt x="46" y="230"/>
                      </a:lnTo>
                      <a:lnTo>
                        <a:pt x="46" y="233"/>
                      </a:lnTo>
                      <a:lnTo>
                        <a:pt x="46" y="234"/>
                      </a:lnTo>
                      <a:lnTo>
                        <a:pt x="43" y="237"/>
                      </a:lnTo>
                      <a:lnTo>
                        <a:pt x="35" y="243"/>
                      </a:lnTo>
                      <a:lnTo>
                        <a:pt x="32" y="249"/>
                      </a:lnTo>
                      <a:lnTo>
                        <a:pt x="28" y="254"/>
                      </a:lnTo>
                      <a:lnTo>
                        <a:pt x="17" y="265"/>
                      </a:lnTo>
                      <a:lnTo>
                        <a:pt x="3" y="277"/>
                      </a:lnTo>
                      <a:lnTo>
                        <a:pt x="5" y="280"/>
                      </a:lnTo>
                      <a:lnTo>
                        <a:pt x="4" y="281"/>
                      </a:lnTo>
                      <a:lnTo>
                        <a:pt x="4" y="283"/>
                      </a:lnTo>
                      <a:lnTo>
                        <a:pt x="3" y="284"/>
                      </a:lnTo>
                      <a:lnTo>
                        <a:pt x="3" y="285"/>
                      </a:lnTo>
                      <a:lnTo>
                        <a:pt x="0" y="286"/>
                      </a:lnTo>
                    </a:path>
                  </a:pathLst>
                </a:custGeom>
                <a:blipFill dpi="0" rotWithShape="1">
                  <a:blip r:embed="rId34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6" name="Freeform 159" descr="nyarit">
                  <a:extLst>
                    <a:ext uri="{FF2B5EF4-FFF2-40B4-BE49-F238E27FC236}">
                      <a16:creationId xmlns:a16="http://schemas.microsoft.com/office/drawing/2014/main" id="{1D997DFA-0007-C541-846D-FE167AA70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2371"/>
                  <a:ext cx="365" cy="587"/>
                </a:xfrm>
                <a:custGeom>
                  <a:avLst/>
                  <a:gdLst>
                    <a:gd name="T0" fmla="*/ 170 w 269"/>
                    <a:gd name="T1" fmla="*/ 5122 h 375"/>
                    <a:gd name="T2" fmla="*/ 231 w 269"/>
                    <a:gd name="T3" fmla="*/ 7211 h 375"/>
                    <a:gd name="T4" fmla="*/ 170 w 269"/>
                    <a:gd name="T5" fmla="*/ 8475 h 375"/>
                    <a:gd name="T6" fmla="*/ 231 w 269"/>
                    <a:gd name="T7" fmla="*/ 8976 h 375"/>
                    <a:gd name="T8" fmla="*/ 350 w 269"/>
                    <a:gd name="T9" fmla="*/ 9661 h 375"/>
                    <a:gd name="T10" fmla="*/ 449 w 269"/>
                    <a:gd name="T11" fmla="*/ 10195 h 375"/>
                    <a:gd name="T12" fmla="*/ 491 w 269"/>
                    <a:gd name="T13" fmla="*/ 10671 h 375"/>
                    <a:gd name="T14" fmla="*/ 617 w 269"/>
                    <a:gd name="T15" fmla="*/ 11555 h 375"/>
                    <a:gd name="T16" fmla="*/ 617 w 269"/>
                    <a:gd name="T17" fmla="*/ 12150 h 375"/>
                    <a:gd name="T18" fmla="*/ 904 w 269"/>
                    <a:gd name="T19" fmla="*/ 12754 h 375"/>
                    <a:gd name="T20" fmla="*/ 978 w 269"/>
                    <a:gd name="T21" fmla="*/ 12986 h 375"/>
                    <a:gd name="T22" fmla="*/ 1092 w 269"/>
                    <a:gd name="T23" fmla="*/ 13149 h 375"/>
                    <a:gd name="T24" fmla="*/ 1121 w 269"/>
                    <a:gd name="T25" fmla="*/ 13149 h 375"/>
                    <a:gd name="T26" fmla="*/ 1218 w 269"/>
                    <a:gd name="T27" fmla="*/ 13697 h 375"/>
                    <a:gd name="T28" fmla="*/ 1156 w 269"/>
                    <a:gd name="T29" fmla="*/ 14096 h 375"/>
                    <a:gd name="T30" fmla="*/ 1062 w 269"/>
                    <a:gd name="T31" fmla="*/ 14731 h 375"/>
                    <a:gd name="T32" fmla="*/ 1121 w 269"/>
                    <a:gd name="T33" fmla="*/ 15747 h 375"/>
                    <a:gd name="T34" fmla="*/ 1136 w 269"/>
                    <a:gd name="T35" fmla="*/ 15959 h 375"/>
                    <a:gd name="T36" fmla="*/ 1099 w 269"/>
                    <a:gd name="T37" fmla="*/ 16373 h 375"/>
                    <a:gd name="T38" fmla="*/ 1084 w 269"/>
                    <a:gd name="T39" fmla="*/ 16655 h 375"/>
                    <a:gd name="T40" fmla="*/ 996 w 269"/>
                    <a:gd name="T41" fmla="*/ 17544 h 375"/>
                    <a:gd name="T42" fmla="*/ 958 w 269"/>
                    <a:gd name="T43" fmla="*/ 17483 h 375"/>
                    <a:gd name="T44" fmla="*/ 862 w 269"/>
                    <a:gd name="T45" fmla="*/ 17723 h 375"/>
                    <a:gd name="T46" fmla="*/ 810 w 269"/>
                    <a:gd name="T47" fmla="*/ 18053 h 375"/>
                    <a:gd name="T48" fmla="*/ 609 w 269"/>
                    <a:gd name="T49" fmla="*/ 18786 h 375"/>
                    <a:gd name="T50" fmla="*/ 541 w 269"/>
                    <a:gd name="T51" fmla="*/ 19019 h 375"/>
                    <a:gd name="T52" fmla="*/ 399 w 269"/>
                    <a:gd name="T53" fmla="*/ 19384 h 375"/>
                    <a:gd name="T54" fmla="*/ 351 w 269"/>
                    <a:gd name="T55" fmla="*/ 19784 h 375"/>
                    <a:gd name="T56" fmla="*/ 476 w 269"/>
                    <a:gd name="T57" fmla="*/ 19850 h 375"/>
                    <a:gd name="T58" fmla="*/ 562 w 269"/>
                    <a:gd name="T59" fmla="*/ 19953 h 375"/>
                    <a:gd name="T60" fmla="*/ 763 w 269"/>
                    <a:gd name="T61" fmla="*/ 19850 h 375"/>
                    <a:gd name="T62" fmla="*/ 904 w 269"/>
                    <a:gd name="T63" fmla="*/ 20658 h 375"/>
                    <a:gd name="T64" fmla="*/ 966 w 269"/>
                    <a:gd name="T65" fmla="*/ 20847 h 375"/>
                    <a:gd name="T66" fmla="*/ 1099 w 269"/>
                    <a:gd name="T67" fmla="*/ 20158 h 375"/>
                    <a:gd name="T68" fmla="*/ 1394 w 269"/>
                    <a:gd name="T69" fmla="*/ 18737 h 375"/>
                    <a:gd name="T70" fmla="*/ 1588 w 269"/>
                    <a:gd name="T71" fmla="*/ 18737 h 375"/>
                    <a:gd name="T72" fmla="*/ 1905 w 269"/>
                    <a:gd name="T73" fmla="*/ 18447 h 375"/>
                    <a:gd name="T74" fmla="*/ 2309 w 269"/>
                    <a:gd name="T75" fmla="*/ 18053 h 375"/>
                    <a:gd name="T76" fmla="*/ 2729 w 269"/>
                    <a:gd name="T77" fmla="*/ 18786 h 375"/>
                    <a:gd name="T78" fmla="*/ 3220 w 269"/>
                    <a:gd name="T79" fmla="*/ 20476 h 375"/>
                    <a:gd name="T80" fmla="*/ 3440 w 269"/>
                    <a:gd name="T81" fmla="*/ 20327 h 375"/>
                    <a:gd name="T82" fmla="*/ 3535 w 269"/>
                    <a:gd name="T83" fmla="*/ 17987 h 375"/>
                    <a:gd name="T84" fmla="*/ 3535 w 269"/>
                    <a:gd name="T85" fmla="*/ 16787 h 375"/>
                    <a:gd name="T86" fmla="*/ 4096 w 269"/>
                    <a:gd name="T87" fmla="*/ 16079 h 375"/>
                    <a:gd name="T88" fmla="*/ 3725 w 269"/>
                    <a:gd name="T89" fmla="*/ 12878 h 375"/>
                    <a:gd name="T90" fmla="*/ 3198 w 269"/>
                    <a:gd name="T91" fmla="*/ 8875 h 375"/>
                    <a:gd name="T92" fmla="*/ 3151 w 269"/>
                    <a:gd name="T93" fmla="*/ 5300 h 375"/>
                    <a:gd name="T94" fmla="*/ 2898 w 269"/>
                    <a:gd name="T95" fmla="*/ 5366 h 375"/>
                    <a:gd name="T96" fmla="*/ 2566 w 269"/>
                    <a:gd name="T97" fmla="*/ 4607 h 375"/>
                    <a:gd name="T98" fmla="*/ 2259 w 269"/>
                    <a:gd name="T99" fmla="*/ 3102 h 375"/>
                    <a:gd name="T100" fmla="*/ 1833 w 269"/>
                    <a:gd name="T101" fmla="*/ 3779 h 375"/>
                    <a:gd name="T102" fmla="*/ 1541 w 269"/>
                    <a:gd name="T103" fmla="*/ 3675 h 375"/>
                    <a:gd name="T104" fmla="*/ 1711 w 269"/>
                    <a:gd name="T105" fmla="*/ 2678 h 375"/>
                    <a:gd name="T106" fmla="*/ 1521 w 269"/>
                    <a:gd name="T107" fmla="*/ 780 h 375"/>
                    <a:gd name="T108" fmla="*/ 617 w 269"/>
                    <a:gd name="T109" fmla="*/ 0 h 375"/>
                    <a:gd name="T110" fmla="*/ 425 w 269"/>
                    <a:gd name="T111" fmla="*/ 698 h 375"/>
                    <a:gd name="T112" fmla="*/ 425 w 269"/>
                    <a:gd name="T113" fmla="*/ 2930 h 375"/>
                    <a:gd name="T114" fmla="*/ 491 w 269"/>
                    <a:gd name="T115" fmla="*/ 3705 h 375"/>
                    <a:gd name="T116" fmla="*/ 294 w 269"/>
                    <a:gd name="T117" fmla="*/ 4106 h 375"/>
                    <a:gd name="T118" fmla="*/ 258 w 269"/>
                    <a:gd name="T119" fmla="*/ 3957 h 375"/>
                    <a:gd name="T120" fmla="*/ 76 w 269"/>
                    <a:gd name="T121" fmla="*/ 3675 h 375"/>
                    <a:gd name="T122" fmla="*/ 0 w 269"/>
                    <a:gd name="T123" fmla="*/ 3675 h 37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69"/>
                    <a:gd name="T187" fmla="*/ 0 h 375"/>
                    <a:gd name="T188" fmla="*/ 269 w 269"/>
                    <a:gd name="T189" fmla="*/ 375 h 37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69" h="375">
                      <a:moveTo>
                        <a:pt x="0" y="65"/>
                      </a:moveTo>
                      <a:lnTo>
                        <a:pt x="3" y="73"/>
                      </a:lnTo>
                      <a:lnTo>
                        <a:pt x="11" y="91"/>
                      </a:lnTo>
                      <a:lnTo>
                        <a:pt x="15" y="119"/>
                      </a:lnTo>
                      <a:lnTo>
                        <a:pt x="14" y="122"/>
                      </a:lnTo>
                      <a:lnTo>
                        <a:pt x="15" y="128"/>
                      </a:lnTo>
                      <a:lnTo>
                        <a:pt x="14" y="134"/>
                      </a:lnTo>
                      <a:lnTo>
                        <a:pt x="12" y="137"/>
                      </a:lnTo>
                      <a:lnTo>
                        <a:pt x="11" y="150"/>
                      </a:lnTo>
                      <a:lnTo>
                        <a:pt x="13" y="155"/>
                      </a:lnTo>
                      <a:lnTo>
                        <a:pt x="15" y="156"/>
                      </a:lnTo>
                      <a:lnTo>
                        <a:pt x="15" y="159"/>
                      </a:lnTo>
                      <a:lnTo>
                        <a:pt x="18" y="163"/>
                      </a:lnTo>
                      <a:lnTo>
                        <a:pt x="21" y="169"/>
                      </a:lnTo>
                      <a:lnTo>
                        <a:pt x="22" y="171"/>
                      </a:lnTo>
                      <a:lnTo>
                        <a:pt x="26" y="180"/>
                      </a:lnTo>
                      <a:lnTo>
                        <a:pt x="28" y="181"/>
                      </a:lnTo>
                      <a:lnTo>
                        <a:pt x="29" y="181"/>
                      </a:lnTo>
                      <a:lnTo>
                        <a:pt x="28" y="182"/>
                      </a:lnTo>
                      <a:lnTo>
                        <a:pt x="31" y="187"/>
                      </a:lnTo>
                      <a:lnTo>
                        <a:pt x="32" y="189"/>
                      </a:lnTo>
                      <a:lnTo>
                        <a:pt x="33" y="190"/>
                      </a:lnTo>
                      <a:lnTo>
                        <a:pt x="34" y="193"/>
                      </a:lnTo>
                      <a:lnTo>
                        <a:pt x="40" y="205"/>
                      </a:lnTo>
                      <a:lnTo>
                        <a:pt x="40" y="210"/>
                      </a:lnTo>
                      <a:lnTo>
                        <a:pt x="40" y="213"/>
                      </a:lnTo>
                      <a:lnTo>
                        <a:pt x="40" y="215"/>
                      </a:lnTo>
                      <a:lnTo>
                        <a:pt x="46" y="219"/>
                      </a:lnTo>
                      <a:lnTo>
                        <a:pt x="49" y="221"/>
                      </a:lnTo>
                      <a:lnTo>
                        <a:pt x="58" y="226"/>
                      </a:lnTo>
                      <a:lnTo>
                        <a:pt x="61" y="230"/>
                      </a:lnTo>
                      <a:lnTo>
                        <a:pt x="61" y="229"/>
                      </a:lnTo>
                      <a:lnTo>
                        <a:pt x="63" y="230"/>
                      </a:lnTo>
                      <a:lnTo>
                        <a:pt x="65" y="232"/>
                      </a:lnTo>
                      <a:lnTo>
                        <a:pt x="67" y="233"/>
                      </a:lnTo>
                      <a:lnTo>
                        <a:pt x="70" y="233"/>
                      </a:lnTo>
                      <a:lnTo>
                        <a:pt x="69" y="232"/>
                      </a:lnTo>
                      <a:lnTo>
                        <a:pt x="70" y="231"/>
                      </a:lnTo>
                      <a:lnTo>
                        <a:pt x="72" y="233"/>
                      </a:lnTo>
                      <a:lnTo>
                        <a:pt x="77" y="239"/>
                      </a:lnTo>
                      <a:lnTo>
                        <a:pt x="76" y="240"/>
                      </a:lnTo>
                      <a:lnTo>
                        <a:pt x="78" y="243"/>
                      </a:lnTo>
                      <a:lnTo>
                        <a:pt x="77" y="245"/>
                      </a:lnTo>
                      <a:lnTo>
                        <a:pt x="75" y="249"/>
                      </a:lnTo>
                      <a:lnTo>
                        <a:pt x="74" y="250"/>
                      </a:lnTo>
                      <a:lnTo>
                        <a:pt x="70" y="258"/>
                      </a:lnTo>
                      <a:lnTo>
                        <a:pt x="70" y="261"/>
                      </a:lnTo>
                      <a:lnTo>
                        <a:pt x="68" y="261"/>
                      </a:lnTo>
                      <a:lnTo>
                        <a:pt x="72" y="267"/>
                      </a:lnTo>
                      <a:lnTo>
                        <a:pt x="73" y="274"/>
                      </a:lnTo>
                      <a:lnTo>
                        <a:pt x="72" y="279"/>
                      </a:lnTo>
                      <a:lnTo>
                        <a:pt x="73" y="280"/>
                      </a:lnTo>
                      <a:lnTo>
                        <a:pt x="72" y="282"/>
                      </a:lnTo>
                      <a:lnTo>
                        <a:pt x="73" y="283"/>
                      </a:lnTo>
                      <a:lnTo>
                        <a:pt x="71" y="286"/>
                      </a:lnTo>
                      <a:lnTo>
                        <a:pt x="70" y="290"/>
                      </a:lnTo>
                      <a:lnTo>
                        <a:pt x="71" y="290"/>
                      </a:lnTo>
                      <a:lnTo>
                        <a:pt x="71" y="292"/>
                      </a:lnTo>
                      <a:lnTo>
                        <a:pt x="69" y="293"/>
                      </a:lnTo>
                      <a:lnTo>
                        <a:pt x="69" y="295"/>
                      </a:lnTo>
                      <a:lnTo>
                        <a:pt x="71" y="299"/>
                      </a:lnTo>
                      <a:lnTo>
                        <a:pt x="68" y="306"/>
                      </a:lnTo>
                      <a:lnTo>
                        <a:pt x="64" y="311"/>
                      </a:lnTo>
                      <a:lnTo>
                        <a:pt x="63" y="311"/>
                      </a:lnTo>
                      <a:lnTo>
                        <a:pt x="61" y="311"/>
                      </a:lnTo>
                      <a:lnTo>
                        <a:pt x="61" y="310"/>
                      </a:lnTo>
                      <a:lnTo>
                        <a:pt x="58" y="310"/>
                      </a:lnTo>
                      <a:lnTo>
                        <a:pt x="57" y="314"/>
                      </a:lnTo>
                      <a:lnTo>
                        <a:pt x="55" y="314"/>
                      </a:lnTo>
                      <a:lnTo>
                        <a:pt x="54" y="317"/>
                      </a:lnTo>
                      <a:lnTo>
                        <a:pt x="52" y="318"/>
                      </a:lnTo>
                      <a:lnTo>
                        <a:pt x="52" y="320"/>
                      </a:lnTo>
                      <a:lnTo>
                        <a:pt x="46" y="324"/>
                      </a:lnTo>
                      <a:lnTo>
                        <a:pt x="45" y="324"/>
                      </a:lnTo>
                      <a:lnTo>
                        <a:pt x="39" y="333"/>
                      </a:lnTo>
                      <a:lnTo>
                        <a:pt x="37" y="332"/>
                      </a:lnTo>
                      <a:lnTo>
                        <a:pt x="34" y="336"/>
                      </a:lnTo>
                      <a:lnTo>
                        <a:pt x="35" y="337"/>
                      </a:lnTo>
                      <a:lnTo>
                        <a:pt x="29" y="345"/>
                      </a:lnTo>
                      <a:lnTo>
                        <a:pt x="27" y="347"/>
                      </a:lnTo>
                      <a:lnTo>
                        <a:pt x="26" y="344"/>
                      </a:lnTo>
                      <a:lnTo>
                        <a:pt x="24" y="346"/>
                      </a:lnTo>
                      <a:lnTo>
                        <a:pt x="22" y="348"/>
                      </a:lnTo>
                      <a:lnTo>
                        <a:pt x="23" y="351"/>
                      </a:lnTo>
                      <a:lnTo>
                        <a:pt x="25" y="349"/>
                      </a:lnTo>
                      <a:lnTo>
                        <a:pt x="27" y="348"/>
                      </a:lnTo>
                      <a:lnTo>
                        <a:pt x="31" y="352"/>
                      </a:lnTo>
                      <a:lnTo>
                        <a:pt x="33" y="352"/>
                      </a:lnTo>
                      <a:lnTo>
                        <a:pt x="35" y="353"/>
                      </a:lnTo>
                      <a:lnTo>
                        <a:pt x="36" y="353"/>
                      </a:lnTo>
                      <a:lnTo>
                        <a:pt x="41" y="355"/>
                      </a:lnTo>
                      <a:lnTo>
                        <a:pt x="43" y="355"/>
                      </a:lnTo>
                      <a:lnTo>
                        <a:pt x="49" y="352"/>
                      </a:lnTo>
                      <a:lnTo>
                        <a:pt x="52" y="353"/>
                      </a:lnTo>
                      <a:lnTo>
                        <a:pt x="55" y="357"/>
                      </a:lnTo>
                      <a:lnTo>
                        <a:pt x="58" y="366"/>
                      </a:lnTo>
                      <a:lnTo>
                        <a:pt x="60" y="365"/>
                      </a:lnTo>
                      <a:lnTo>
                        <a:pt x="60" y="367"/>
                      </a:lnTo>
                      <a:lnTo>
                        <a:pt x="62" y="369"/>
                      </a:lnTo>
                      <a:lnTo>
                        <a:pt x="64" y="369"/>
                      </a:lnTo>
                      <a:lnTo>
                        <a:pt x="67" y="367"/>
                      </a:lnTo>
                      <a:lnTo>
                        <a:pt x="71" y="357"/>
                      </a:lnTo>
                      <a:lnTo>
                        <a:pt x="77" y="351"/>
                      </a:lnTo>
                      <a:lnTo>
                        <a:pt x="85" y="338"/>
                      </a:lnTo>
                      <a:lnTo>
                        <a:pt x="89" y="332"/>
                      </a:lnTo>
                      <a:lnTo>
                        <a:pt x="94" y="332"/>
                      </a:lnTo>
                      <a:lnTo>
                        <a:pt x="96" y="330"/>
                      </a:lnTo>
                      <a:lnTo>
                        <a:pt x="102" y="332"/>
                      </a:lnTo>
                      <a:lnTo>
                        <a:pt x="104" y="332"/>
                      </a:lnTo>
                      <a:lnTo>
                        <a:pt x="110" y="332"/>
                      </a:lnTo>
                      <a:lnTo>
                        <a:pt x="122" y="327"/>
                      </a:lnTo>
                      <a:lnTo>
                        <a:pt x="132" y="318"/>
                      </a:lnTo>
                      <a:lnTo>
                        <a:pt x="140" y="318"/>
                      </a:lnTo>
                      <a:lnTo>
                        <a:pt x="148" y="320"/>
                      </a:lnTo>
                      <a:lnTo>
                        <a:pt x="155" y="326"/>
                      </a:lnTo>
                      <a:lnTo>
                        <a:pt x="167" y="335"/>
                      </a:lnTo>
                      <a:lnTo>
                        <a:pt x="175" y="333"/>
                      </a:lnTo>
                      <a:lnTo>
                        <a:pt x="194" y="354"/>
                      </a:lnTo>
                      <a:lnTo>
                        <a:pt x="201" y="355"/>
                      </a:lnTo>
                      <a:lnTo>
                        <a:pt x="206" y="363"/>
                      </a:lnTo>
                      <a:lnTo>
                        <a:pt x="218" y="374"/>
                      </a:lnTo>
                      <a:lnTo>
                        <a:pt x="221" y="374"/>
                      </a:lnTo>
                      <a:lnTo>
                        <a:pt x="220" y="360"/>
                      </a:lnTo>
                      <a:lnTo>
                        <a:pt x="224" y="348"/>
                      </a:lnTo>
                      <a:lnTo>
                        <a:pt x="230" y="328"/>
                      </a:lnTo>
                      <a:lnTo>
                        <a:pt x="227" y="319"/>
                      </a:lnTo>
                      <a:lnTo>
                        <a:pt x="231" y="310"/>
                      </a:lnTo>
                      <a:lnTo>
                        <a:pt x="226" y="305"/>
                      </a:lnTo>
                      <a:lnTo>
                        <a:pt x="227" y="298"/>
                      </a:lnTo>
                      <a:lnTo>
                        <a:pt x="231" y="294"/>
                      </a:lnTo>
                      <a:lnTo>
                        <a:pt x="252" y="293"/>
                      </a:lnTo>
                      <a:lnTo>
                        <a:pt x="263" y="285"/>
                      </a:lnTo>
                      <a:lnTo>
                        <a:pt x="268" y="267"/>
                      </a:lnTo>
                      <a:lnTo>
                        <a:pt x="232" y="238"/>
                      </a:lnTo>
                      <a:lnTo>
                        <a:pt x="239" y="228"/>
                      </a:lnTo>
                      <a:lnTo>
                        <a:pt x="233" y="193"/>
                      </a:lnTo>
                      <a:lnTo>
                        <a:pt x="219" y="184"/>
                      </a:lnTo>
                      <a:lnTo>
                        <a:pt x="205" y="157"/>
                      </a:lnTo>
                      <a:lnTo>
                        <a:pt x="213" y="130"/>
                      </a:lnTo>
                      <a:lnTo>
                        <a:pt x="206" y="93"/>
                      </a:lnTo>
                      <a:lnTo>
                        <a:pt x="202" y="94"/>
                      </a:lnTo>
                      <a:lnTo>
                        <a:pt x="199" y="94"/>
                      </a:lnTo>
                      <a:lnTo>
                        <a:pt x="198" y="94"/>
                      </a:lnTo>
                      <a:lnTo>
                        <a:pt x="186" y="95"/>
                      </a:lnTo>
                      <a:lnTo>
                        <a:pt x="176" y="91"/>
                      </a:lnTo>
                      <a:lnTo>
                        <a:pt x="169" y="88"/>
                      </a:lnTo>
                      <a:lnTo>
                        <a:pt x="164" y="82"/>
                      </a:lnTo>
                      <a:lnTo>
                        <a:pt x="161" y="64"/>
                      </a:lnTo>
                      <a:lnTo>
                        <a:pt x="154" y="57"/>
                      </a:lnTo>
                      <a:lnTo>
                        <a:pt x="145" y="55"/>
                      </a:lnTo>
                      <a:lnTo>
                        <a:pt x="134" y="57"/>
                      </a:lnTo>
                      <a:lnTo>
                        <a:pt x="123" y="63"/>
                      </a:lnTo>
                      <a:lnTo>
                        <a:pt x="118" y="67"/>
                      </a:lnTo>
                      <a:lnTo>
                        <a:pt x="113" y="68"/>
                      </a:lnTo>
                      <a:lnTo>
                        <a:pt x="103" y="67"/>
                      </a:lnTo>
                      <a:lnTo>
                        <a:pt x="99" y="65"/>
                      </a:lnTo>
                      <a:lnTo>
                        <a:pt x="99" y="60"/>
                      </a:lnTo>
                      <a:lnTo>
                        <a:pt x="102" y="55"/>
                      </a:lnTo>
                      <a:lnTo>
                        <a:pt x="110" y="47"/>
                      </a:lnTo>
                      <a:lnTo>
                        <a:pt x="99" y="23"/>
                      </a:lnTo>
                      <a:lnTo>
                        <a:pt x="97" y="20"/>
                      </a:lnTo>
                      <a:lnTo>
                        <a:pt x="98" y="14"/>
                      </a:lnTo>
                      <a:lnTo>
                        <a:pt x="49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1" y="4"/>
                      </a:lnTo>
                      <a:lnTo>
                        <a:pt x="27" y="7"/>
                      </a:lnTo>
                      <a:lnTo>
                        <a:pt x="27" y="12"/>
                      </a:lnTo>
                      <a:lnTo>
                        <a:pt x="29" y="17"/>
                      </a:lnTo>
                      <a:lnTo>
                        <a:pt x="31" y="18"/>
                      </a:lnTo>
                      <a:lnTo>
                        <a:pt x="27" y="52"/>
                      </a:lnTo>
                      <a:lnTo>
                        <a:pt x="28" y="57"/>
                      </a:lnTo>
                      <a:lnTo>
                        <a:pt x="28" y="59"/>
                      </a:lnTo>
                      <a:lnTo>
                        <a:pt x="32" y="66"/>
                      </a:lnTo>
                      <a:lnTo>
                        <a:pt x="34" y="73"/>
                      </a:lnTo>
                      <a:lnTo>
                        <a:pt x="31" y="74"/>
                      </a:lnTo>
                      <a:lnTo>
                        <a:pt x="19" y="73"/>
                      </a:lnTo>
                      <a:lnTo>
                        <a:pt x="17" y="75"/>
                      </a:lnTo>
                      <a:lnTo>
                        <a:pt x="15" y="73"/>
                      </a:lnTo>
                      <a:lnTo>
                        <a:pt x="16" y="70"/>
                      </a:lnTo>
                      <a:lnTo>
                        <a:pt x="12" y="68"/>
                      </a:lnTo>
                      <a:lnTo>
                        <a:pt x="10" y="66"/>
                      </a:lnTo>
                      <a:lnTo>
                        <a:pt x="5" y="65"/>
                      </a:lnTo>
                      <a:lnTo>
                        <a:pt x="3" y="63"/>
                      </a:lnTo>
                      <a:lnTo>
                        <a:pt x="0" y="63"/>
                      </a:lnTo>
                      <a:lnTo>
                        <a:pt x="0" y="65"/>
                      </a:lnTo>
                    </a:path>
                  </a:pathLst>
                </a:custGeom>
                <a:blipFill dpi="0" rotWithShape="1">
                  <a:blip r:embed="rId35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7A512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7" name="Freeform 160" descr="gto">
                  <a:extLst>
                    <a:ext uri="{FF2B5EF4-FFF2-40B4-BE49-F238E27FC236}">
                      <a16:creationId xmlns:a16="http://schemas.microsoft.com/office/drawing/2014/main" id="{5E0290F6-4766-8146-A046-B7616D376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2659"/>
                  <a:ext cx="499" cy="499"/>
                </a:xfrm>
                <a:custGeom>
                  <a:avLst/>
                  <a:gdLst>
                    <a:gd name="T0" fmla="*/ 640 w 336"/>
                    <a:gd name="T1" fmla="*/ 11770 h 318"/>
                    <a:gd name="T2" fmla="*/ 593 w 336"/>
                    <a:gd name="T3" fmla="*/ 10652 h 318"/>
                    <a:gd name="T4" fmla="*/ 160 w 336"/>
                    <a:gd name="T5" fmla="*/ 9227 h 318"/>
                    <a:gd name="T6" fmla="*/ 881 w 336"/>
                    <a:gd name="T7" fmla="*/ 7372 h 318"/>
                    <a:gd name="T8" fmla="*/ 1506 w 336"/>
                    <a:gd name="T9" fmla="*/ 6186 h 318"/>
                    <a:gd name="T10" fmla="*/ 1677 w 336"/>
                    <a:gd name="T11" fmla="*/ 5186 h 318"/>
                    <a:gd name="T12" fmla="*/ 2146 w 336"/>
                    <a:gd name="T13" fmla="*/ 4976 h 318"/>
                    <a:gd name="T14" fmla="*/ 2491 w 336"/>
                    <a:gd name="T15" fmla="*/ 3171 h 318"/>
                    <a:gd name="T16" fmla="*/ 2491 w 336"/>
                    <a:gd name="T17" fmla="*/ 1921 h 318"/>
                    <a:gd name="T18" fmla="*/ 2829 w 336"/>
                    <a:gd name="T19" fmla="*/ 1152 h 318"/>
                    <a:gd name="T20" fmla="*/ 3178 w 336"/>
                    <a:gd name="T21" fmla="*/ 0 h 318"/>
                    <a:gd name="T22" fmla="*/ 3647 w 336"/>
                    <a:gd name="T23" fmla="*/ 298 h 318"/>
                    <a:gd name="T24" fmla="*/ 4573 w 336"/>
                    <a:gd name="T25" fmla="*/ 1025 h 318"/>
                    <a:gd name="T26" fmla="*/ 5657 w 336"/>
                    <a:gd name="T27" fmla="*/ 1941 h 318"/>
                    <a:gd name="T28" fmla="*/ 6505 w 336"/>
                    <a:gd name="T29" fmla="*/ 2837 h 318"/>
                    <a:gd name="T30" fmla="*/ 7102 w 336"/>
                    <a:gd name="T31" fmla="*/ 3341 h 318"/>
                    <a:gd name="T32" fmla="*/ 7593 w 336"/>
                    <a:gd name="T33" fmla="*/ 2462 h 318"/>
                    <a:gd name="T34" fmla="*/ 8535 w 336"/>
                    <a:gd name="T35" fmla="*/ 2021 h 318"/>
                    <a:gd name="T36" fmla="*/ 9133 w 336"/>
                    <a:gd name="T37" fmla="*/ 2068 h 318"/>
                    <a:gd name="T38" fmla="*/ 10289 w 336"/>
                    <a:gd name="T39" fmla="*/ 3413 h 318"/>
                    <a:gd name="T40" fmla="*/ 11140 w 336"/>
                    <a:gd name="T41" fmla="*/ 3565 h 318"/>
                    <a:gd name="T42" fmla="*/ 11363 w 336"/>
                    <a:gd name="T43" fmla="*/ 4326 h 318"/>
                    <a:gd name="T44" fmla="*/ 11790 w 336"/>
                    <a:gd name="T45" fmla="*/ 5147 h 318"/>
                    <a:gd name="T46" fmla="*/ 11372 w 336"/>
                    <a:gd name="T47" fmla="*/ 6186 h 318"/>
                    <a:gd name="T48" fmla="*/ 10642 w 336"/>
                    <a:gd name="T49" fmla="*/ 6062 h 318"/>
                    <a:gd name="T50" fmla="*/ 10279 w 336"/>
                    <a:gd name="T51" fmla="*/ 6212 h 318"/>
                    <a:gd name="T52" fmla="*/ 9947 w 336"/>
                    <a:gd name="T53" fmla="*/ 7990 h 318"/>
                    <a:gd name="T54" fmla="*/ 9624 w 336"/>
                    <a:gd name="T55" fmla="*/ 8392 h 318"/>
                    <a:gd name="T56" fmla="*/ 9203 w 336"/>
                    <a:gd name="T57" fmla="*/ 7990 h 318"/>
                    <a:gd name="T58" fmla="*/ 8776 w 336"/>
                    <a:gd name="T59" fmla="*/ 7895 h 318"/>
                    <a:gd name="T60" fmla="*/ 8535 w 336"/>
                    <a:gd name="T61" fmla="*/ 8714 h 318"/>
                    <a:gd name="T62" fmla="*/ 7969 w 336"/>
                    <a:gd name="T63" fmla="*/ 8478 h 318"/>
                    <a:gd name="T64" fmla="*/ 7696 w 336"/>
                    <a:gd name="T65" fmla="*/ 9045 h 318"/>
                    <a:gd name="T66" fmla="*/ 7593 w 336"/>
                    <a:gd name="T67" fmla="*/ 10730 h 318"/>
                    <a:gd name="T68" fmla="*/ 8012 w 336"/>
                    <a:gd name="T69" fmla="*/ 13189 h 318"/>
                    <a:gd name="T70" fmla="*/ 8401 w 336"/>
                    <a:gd name="T71" fmla="*/ 14080 h 318"/>
                    <a:gd name="T72" fmla="*/ 9203 w 336"/>
                    <a:gd name="T73" fmla="*/ 15296 h 318"/>
                    <a:gd name="T74" fmla="*/ 9325 w 336"/>
                    <a:gd name="T75" fmla="*/ 16287 h 318"/>
                    <a:gd name="T76" fmla="*/ 9203 w 336"/>
                    <a:gd name="T77" fmla="*/ 16715 h 318"/>
                    <a:gd name="T78" fmla="*/ 8743 w 336"/>
                    <a:gd name="T79" fmla="*/ 17832 h 318"/>
                    <a:gd name="T80" fmla="*/ 8043 w 336"/>
                    <a:gd name="T81" fmla="*/ 18234 h 318"/>
                    <a:gd name="T82" fmla="*/ 7696 w 336"/>
                    <a:gd name="T83" fmla="*/ 18234 h 318"/>
                    <a:gd name="T84" fmla="*/ 7010 w 336"/>
                    <a:gd name="T85" fmla="*/ 18152 h 318"/>
                    <a:gd name="T86" fmla="*/ 6448 w 336"/>
                    <a:gd name="T87" fmla="*/ 18022 h 318"/>
                    <a:gd name="T88" fmla="*/ 6015 w 336"/>
                    <a:gd name="T89" fmla="*/ 18152 h 318"/>
                    <a:gd name="T90" fmla="*/ 6178 w 336"/>
                    <a:gd name="T91" fmla="*/ 17754 h 318"/>
                    <a:gd name="T92" fmla="*/ 6079 w 336"/>
                    <a:gd name="T93" fmla="*/ 16795 h 318"/>
                    <a:gd name="T94" fmla="*/ 5352 w 336"/>
                    <a:gd name="T95" fmla="*/ 16795 h 318"/>
                    <a:gd name="T96" fmla="*/ 4795 w 336"/>
                    <a:gd name="T97" fmla="*/ 17052 h 318"/>
                    <a:gd name="T98" fmla="*/ 4400 w 336"/>
                    <a:gd name="T99" fmla="*/ 17201 h 318"/>
                    <a:gd name="T100" fmla="*/ 4200 w 336"/>
                    <a:gd name="T101" fmla="*/ 16946 h 318"/>
                    <a:gd name="T102" fmla="*/ 3934 w 336"/>
                    <a:gd name="T103" fmla="*/ 17052 h 318"/>
                    <a:gd name="T104" fmla="*/ 3472 w 336"/>
                    <a:gd name="T105" fmla="*/ 14275 h 318"/>
                    <a:gd name="T106" fmla="*/ 3178 w 336"/>
                    <a:gd name="T107" fmla="*/ 14275 h 318"/>
                    <a:gd name="T108" fmla="*/ 2740 w 336"/>
                    <a:gd name="T109" fmla="*/ 14121 h 318"/>
                    <a:gd name="T110" fmla="*/ 2409 w 336"/>
                    <a:gd name="T111" fmla="*/ 14606 h 318"/>
                    <a:gd name="T112" fmla="*/ 2038 w 336"/>
                    <a:gd name="T113" fmla="*/ 15110 h 318"/>
                    <a:gd name="T114" fmla="*/ 1546 w 336"/>
                    <a:gd name="T115" fmla="*/ 14813 h 318"/>
                    <a:gd name="T116" fmla="*/ 1014 w 336"/>
                    <a:gd name="T117" fmla="*/ 14275 h 318"/>
                    <a:gd name="T118" fmla="*/ 986 w 336"/>
                    <a:gd name="T119" fmla="*/ 13304 h 318"/>
                    <a:gd name="T120" fmla="*/ 492 w 336"/>
                    <a:gd name="T121" fmla="*/ 13377 h 318"/>
                    <a:gd name="T122" fmla="*/ 0 w 336"/>
                    <a:gd name="T123" fmla="*/ 13040 h 31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6"/>
                    <a:gd name="T187" fmla="*/ 0 h 318"/>
                    <a:gd name="T188" fmla="*/ 336 w 336"/>
                    <a:gd name="T189" fmla="*/ 318 h 31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6" h="318">
                      <a:moveTo>
                        <a:pt x="0" y="226"/>
                      </a:moveTo>
                      <a:lnTo>
                        <a:pt x="5" y="225"/>
                      </a:lnTo>
                      <a:lnTo>
                        <a:pt x="18" y="204"/>
                      </a:lnTo>
                      <a:lnTo>
                        <a:pt x="23" y="198"/>
                      </a:lnTo>
                      <a:lnTo>
                        <a:pt x="23" y="185"/>
                      </a:lnTo>
                      <a:lnTo>
                        <a:pt x="17" y="185"/>
                      </a:lnTo>
                      <a:lnTo>
                        <a:pt x="11" y="178"/>
                      </a:lnTo>
                      <a:lnTo>
                        <a:pt x="3" y="165"/>
                      </a:lnTo>
                      <a:lnTo>
                        <a:pt x="5" y="160"/>
                      </a:lnTo>
                      <a:lnTo>
                        <a:pt x="11" y="154"/>
                      </a:lnTo>
                      <a:lnTo>
                        <a:pt x="25" y="134"/>
                      </a:lnTo>
                      <a:lnTo>
                        <a:pt x="25" y="128"/>
                      </a:lnTo>
                      <a:lnTo>
                        <a:pt x="29" y="126"/>
                      </a:lnTo>
                      <a:lnTo>
                        <a:pt x="37" y="117"/>
                      </a:lnTo>
                      <a:lnTo>
                        <a:pt x="43" y="107"/>
                      </a:lnTo>
                      <a:lnTo>
                        <a:pt x="44" y="102"/>
                      </a:lnTo>
                      <a:lnTo>
                        <a:pt x="49" y="99"/>
                      </a:lnTo>
                      <a:lnTo>
                        <a:pt x="48" y="90"/>
                      </a:lnTo>
                      <a:lnTo>
                        <a:pt x="54" y="86"/>
                      </a:lnTo>
                      <a:lnTo>
                        <a:pt x="60" y="89"/>
                      </a:lnTo>
                      <a:lnTo>
                        <a:pt x="61" y="86"/>
                      </a:lnTo>
                      <a:lnTo>
                        <a:pt x="68" y="85"/>
                      </a:lnTo>
                      <a:lnTo>
                        <a:pt x="81" y="67"/>
                      </a:lnTo>
                      <a:lnTo>
                        <a:pt x="71" y="55"/>
                      </a:lnTo>
                      <a:lnTo>
                        <a:pt x="66" y="46"/>
                      </a:lnTo>
                      <a:lnTo>
                        <a:pt x="68" y="39"/>
                      </a:lnTo>
                      <a:lnTo>
                        <a:pt x="71" y="33"/>
                      </a:lnTo>
                      <a:lnTo>
                        <a:pt x="76" y="27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74" y="14"/>
                      </a:lnTo>
                      <a:lnTo>
                        <a:pt x="75" y="12"/>
                      </a:lnTo>
                      <a:lnTo>
                        <a:pt x="90" y="0"/>
                      </a:lnTo>
                      <a:lnTo>
                        <a:pt x="93" y="4"/>
                      </a:lnTo>
                      <a:lnTo>
                        <a:pt x="99" y="4"/>
                      </a:lnTo>
                      <a:lnTo>
                        <a:pt x="104" y="5"/>
                      </a:lnTo>
                      <a:lnTo>
                        <a:pt x="110" y="8"/>
                      </a:lnTo>
                      <a:lnTo>
                        <a:pt x="114" y="17"/>
                      </a:lnTo>
                      <a:lnTo>
                        <a:pt x="130" y="18"/>
                      </a:lnTo>
                      <a:lnTo>
                        <a:pt x="142" y="20"/>
                      </a:lnTo>
                      <a:lnTo>
                        <a:pt x="150" y="18"/>
                      </a:lnTo>
                      <a:lnTo>
                        <a:pt x="161" y="34"/>
                      </a:lnTo>
                      <a:lnTo>
                        <a:pt x="171" y="42"/>
                      </a:lnTo>
                      <a:lnTo>
                        <a:pt x="174" y="42"/>
                      </a:lnTo>
                      <a:lnTo>
                        <a:pt x="185" y="49"/>
                      </a:lnTo>
                      <a:lnTo>
                        <a:pt x="189" y="54"/>
                      </a:lnTo>
                      <a:lnTo>
                        <a:pt x="194" y="57"/>
                      </a:lnTo>
                      <a:lnTo>
                        <a:pt x="202" y="58"/>
                      </a:lnTo>
                      <a:lnTo>
                        <a:pt x="212" y="57"/>
                      </a:lnTo>
                      <a:lnTo>
                        <a:pt x="215" y="52"/>
                      </a:lnTo>
                      <a:lnTo>
                        <a:pt x="216" y="43"/>
                      </a:lnTo>
                      <a:lnTo>
                        <a:pt x="222" y="38"/>
                      </a:lnTo>
                      <a:lnTo>
                        <a:pt x="237" y="33"/>
                      </a:lnTo>
                      <a:lnTo>
                        <a:pt x="243" y="35"/>
                      </a:lnTo>
                      <a:lnTo>
                        <a:pt x="249" y="36"/>
                      </a:lnTo>
                      <a:lnTo>
                        <a:pt x="256" y="35"/>
                      </a:lnTo>
                      <a:lnTo>
                        <a:pt x="260" y="36"/>
                      </a:lnTo>
                      <a:lnTo>
                        <a:pt x="265" y="41"/>
                      </a:lnTo>
                      <a:lnTo>
                        <a:pt x="270" y="44"/>
                      </a:lnTo>
                      <a:lnTo>
                        <a:pt x="293" y="59"/>
                      </a:lnTo>
                      <a:lnTo>
                        <a:pt x="298" y="60"/>
                      </a:lnTo>
                      <a:lnTo>
                        <a:pt x="310" y="62"/>
                      </a:lnTo>
                      <a:lnTo>
                        <a:pt x="317" y="62"/>
                      </a:lnTo>
                      <a:lnTo>
                        <a:pt x="320" y="64"/>
                      </a:lnTo>
                      <a:lnTo>
                        <a:pt x="320" y="73"/>
                      </a:lnTo>
                      <a:lnTo>
                        <a:pt x="323" y="75"/>
                      </a:lnTo>
                      <a:lnTo>
                        <a:pt x="323" y="85"/>
                      </a:lnTo>
                      <a:lnTo>
                        <a:pt x="326" y="89"/>
                      </a:lnTo>
                      <a:lnTo>
                        <a:pt x="335" y="89"/>
                      </a:lnTo>
                      <a:lnTo>
                        <a:pt x="335" y="98"/>
                      </a:lnTo>
                      <a:lnTo>
                        <a:pt x="326" y="103"/>
                      </a:lnTo>
                      <a:lnTo>
                        <a:pt x="324" y="107"/>
                      </a:lnTo>
                      <a:lnTo>
                        <a:pt x="315" y="111"/>
                      </a:lnTo>
                      <a:lnTo>
                        <a:pt x="309" y="107"/>
                      </a:lnTo>
                      <a:lnTo>
                        <a:pt x="303" y="105"/>
                      </a:lnTo>
                      <a:lnTo>
                        <a:pt x="302" y="101"/>
                      </a:lnTo>
                      <a:lnTo>
                        <a:pt x="293" y="103"/>
                      </a:lnTo>
                      <a:lnTo>
                        <a:pt x="292" y="108"/>
                      </a:lnTo>
                      <a:lnTo>
                        <a:pt x="284" y="125"/>
                      </a:lnTo>
                      <a:lnTo>
                        <a:pt x="283" y="132"/>
                      </a:lnTo>
                      <a:lnTo>
                        <a:pt x="283" y="138"/>
                      </a:lnTo>
                      <a:lnTo>
                        <a:pt x="280" y="142"/>
                      </a:lnTo>
                      <a:lnTo>
                        <a:pt x="276" y="145"/>
                      </a:lnTo>
                      <a:lnTo>
                        <a:pt x="274" y="145"/>
                      </a:lnTo>
                      <a:lnTo>
                        <a:pt x="271" y="141"/>
                      </a:lnTo>
                      <a:lnTo>
                        <a:pt x="268" y="141"/>
                      </a:lnTo>
                      <a:lnTo>
                        <a:pt x="262" y="138"/>
                      </a:lnTo>
                      <a:lnTo>
                        <a:pt x="254" y="135"/>
                      </a:lnTo>
                      <a:lnTo>
                        <a:pt x="253" y="135"/>
                      </a:lnTo>
                      <a:lnTo>
                        <a:pt x="250" y="137"/>
                      </a:lnTo>
                      <a:lnTo>
                        <a:pt x="248" y="148"/>
                      </a:lnTo>
                      <a:lnTo>
                        <a:pt x="246" y="150"/>
                      </a:lnTo>
                      <a:lnTo>
                        <a:pt x="243" y="151"/>
                      </a:lnTo>
                      <a:lnTo>
                        <a:pt x="235" y="151"/>
                      </a:lnTo>
                      <a:lnTo>
                        <a:pt x="231" y="147"/>
                      </a:lnTo>
                      <a:lnTo>
                        <a:pt x="227" y="147"/>
                      </a:lnTo>
                      <a:lnTo>
                        <a:pt x="225" y="146"/>
                      </a:lnTo>
                      <a:lnTo>
                        <a:pt x="221" y="148"/>
                      </a:lnTo>
                      <a:lnTo>
                        <a:pt x="219" y="157"/>
                      </a:lnTo>
                      <a:lnTo>
                        <a:pt x="216" y="160"/>
                      </a:lnTo>
                      <a:lnTo>
                        <a:pt x="214" y="173"/>
                      </a:lnTo>
                      <a:lnTo>
                        <a:pt x="216" y="186"/>
                      </a:lnTo>
                      <a:lnTo>
                        <a:pt x="222" y="200"/>
                      </a:lnTo>
                      <a:lnTo>
                        <a:pt x="226" y="203"/>
                      </a:lnTo>
                      <a:lnTo>
                        <a:pt x="228" y="229"/>
                      </a:lnTo>
                      <a:lnTo>
                        <a:pt x="231" y="235"/>
                      </a:lnTo>
                      <a:lnTo>
                        <a:pt x="234" y="236"/>
                      </a:lnTo>
                      <a:lnTo>
                        <a:pt x="239" y="244"/>
                      </a:lnTo>
                      <a:lnTo>
                        <a:pt x="252" y="254"/>
                      </a:lnTo>
                      <a:lnTo>
                        <a:pt x="253" y="258"/>
                      </a:lnTo>
                      <a:lnTo>
                        <a:pt x="262" y="265"/>
                      </a:lnTo>
                      <a:lnTo>
                        <a:pt x="263" y="271"/>
                      </a:lnTo>
                      <a:lnTo>
                        <a:pt x="268" y="277"/>
                      </a:lnTo>
                      <a:lnTo>
                        <a:pt x="265" y="282"/>
                      </a:lnTo>
                      <a:lnTo>
                        <a:pt x="265" y="287"/>
                      </a:lnTo>
                      <a:lnTo>
                        <a:pt x="263" y="287"/>
                      </a:lnTo>
                      <a:lnTo>
                        <a:pt x="262" y="290"/>
                      </a:lnTo>
                      <a:lnTo>
                        <a:pt x="262" y="292"/>
                      </a:lnTo>
                      <a:lnTo>
                        <a:pt x="256" y="299"/>
                      </a:lnTo>
                      <a:lnTo>
                        <a:pt x="249" y="309"/>
                      </a:lnTo>
                      <a:lnTo>
                        <a:pt x="243" y="314"/>
                      </a:lnTo>
                      <a:lnTo>
                        <a:pt x="234" y="316"/>
                      </a:lnTo>
                      <a:lnTo>
                        <a:pt x="229" y="316"/>
                      </a:lnTo>
                      <a:lnTo>
                        <a:pt x="228" y="315"/>
                      </a:lnTo>
                      <a:lnTo>
                        <a:pt x="225" y="314"/>
                      </a:lnTo>
                      <a:lnTo>
                        <a:pt x="219" y="316"/>
                      </a:lnTo>
                      <a:lnTo>
                        <a:pt x="208" y="315"/>
                      </a:lnTo>
                      <a:lnTo>
                        <a:pt x="204" y="316"/>
                      </a:lnTo>
                      <a:lnTo>
                        <a:pt x="199" y="315"/>
                      </a:lnTo>
                      <a:lnTo>
                        <a:pt x="197" y="315"/>
                      </a:lnTo>
                      <a:lnTo>
                        <a:pt x="195" y="313"/>
                      </a:lnTo>
                      <a:lnTo>
                        <a:pt x="184" y="312"/>
                      </a:lnTo>
                      <a:lnTo>
                        <a:pt x="176" y="317"/>
                      </a:lnTo>
                      <a:lnTo>
                        <a:pt x="174" y="315"/>
                      </a:lnTo>
                      <a:lnTo>
                        <a:pt x="171" y="315"/>
                      </a:lnTo>
                      <a:lnTo>
                        <a:pt x="170" y="315"/>
                      </a:lnTo>
                      <a:lnTo>
                        <a:pt x="170" y="312"/>
                      </a:lnTo>
                      <a:lnTo>
                        <a:pt x="176" y="308"/>
                      </a:lnTo>
                      <a:lnTo>
                        <a:pt x="178" y="304"/>
                      </a:lnTo>
                      <a:lnTo>
                        <a:pt x="176" y="295"/>
                      </a:lnTo>
                      <a:lnTo>
                        <a:pt x="173" y="291"/>
                      </a:lnTo>
                      <a:lnTo>
                        <a:pt x="164" y="290"/>
                      </a:lnTo>
                      <a:lnTo>
                        <a:pt x="157" y="291"/>
                      </a:lnTo>
                      <a:lnTo>
                        <a:pt x="152" y="291"/>
                      </a:lnTo>
                      <a:lnTo>
                        <a:pt x="150" y="294"/>
                      </a:lnTo>
                      <a:lnTo>
                        <a:pt x="140" y="290"/>
                      </a:lnTo>
                      <a:lnTo>
                        <a:pt x="137" y="296"/>
                      </a:lnTo>
                      <a:lnTo>
                        <a:pt x="136" y="296"/>
                      </a:lnTo>
                      <a:lnTo>
                        <a:pt x="131" y="297"/>
                      </a:lnTo>
                      <a:lnTo>
                        <a:pt x="125" y="298"/>
                      </a:lnTo>
                      <a:lnTo>
                        <a:pt x="122" y="297"/>
                      </a:lnTo>
                      <a:lnTo>
                        <a:pt x="120" y="296"/>
                      </a:lnTo>
                      <a:lnTo>
                        <a:pt x="119" y="294"/>
                      </a:lnTo>
                      <a:lnTo>
                        <a:pt x="117" y="296"/>
                      </a:lnTo>
                      <a:lnTo>
                        <a:pt x="115" y="296"/>
                      </a:lnTo>
                      <a:lnTo>
                        <a:pt x="112" y="296"/>
                      </a:lnTo>
                      <a:lnTo>
                        <a:pt x="106" y="291"/>
                      </a:lnTo>
                      <a:lnTo>
                        <a:pt x="103" y="283"/>
                      </a:lnTo>
                      <a:lnTo>
                        <a:pt x="99" y="247"/>
                      </a:lnTo>
                      <a:lnTo>
                        <a:pt x="95" y="247"/>
                      </a:lnTo>
                      <a:lnTo>
                        <a:pt x="92" y="249"/>
                      </a:lnTo>
                      <a:lnTo>
                        <a:pt x="90" y="247"/>
                      </a:lnTo>
                      <a:lnTo>
                        <a:pt x="82" y="243"/>
                      </a:lnTo>
                      <a:lnTo>
                        <a:pt x="80" y="243"/>
                      </a:lnTo>
                      <a:lnTo>
                        <a:pt x="78" y="245"/>
                      </a:lnTo>
                      <a:lnTo>
                        <a:pt x="76" y="246"/>
                      </a:lnTo>
                      <a:lnTo>
                        <a:pt x="74" y="251"/>
                      </a:lnTo>
                      <a:lnTo>
                        <a:pt x="69" y="253"/>
                      </a:lnTo>
                      <a:lnTo>
                        <a:pt x="69" y="257"/>
                      </a:lnTo>
                      <a:lnTo>
                        <a:pt x="62" y="261"/>
                      </a:lnTo>
                      <a:lnTo>
                        <a:pt x="58" y="262"/>
                      </a:lnTo>
                      <a:lnTo>
                        <a:pt x="52" y="259"/>
                      </a:lnTo>
                      <a:lnTo>
                        <a:pt x="49" y="259"/>
                      </a:lnTo>
                      <a:lnTo>
                        <a:pt x="44" y="257"/>
                      </a:lnTo>
                      <a:lnTo>
                        <a:pt x="35" y="256"/>
                      </a:lnTo>
                      <a:lnTo>
                        <a:pt x="33" y="255"/>
                      </a:lnTo>
                      <a:lnTo>
                        <a:pt x="29" y="247"/>
                      </a:lnTo>
                      <a:lnTo>
                        <a:pt x="30" y="240"/>
                      </a:lnTo>
                      <a:lnTo>
                        <a:pt x="27" y="237"/>
                      </a:lnTo>
                      <a:lnTo>
                        <a:pt x="28" y="231"/>
                      </a:lnTo>
                      <a:lnTo>
                        <a:pt x="19" y="228"/>
                      </a:lnTo>
                      <a:lnTo>
                        <a:pt x="19" y="233"/>
                      </a:lnTo>
                      <a:lnTo>
                        <a:pt x="14" y="232"/>
                      </a:lnTo>
                      <a:lnTo>
                        <a:pt x="11" y="227"/>
                      </a:lnTo>
                      <a:lnTo>
                        <a:pt x="4" y="228"/>
                      </a:lnTo>
                      <a:lnTo>
                        <a:pt x="0" y="226"/>
                      </a:lnTo>
                    </a:path>
                  </a:pathLst>
                </a:custGeom>
                <a:blipFill dpi="0" rotWithShape="1">
                  <a:blip r:embed="rId36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6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  <p:sp>
              <p:nvSpPr>
                <p:cNvPr id="228" name="Freeform 161" descr="Imagen1">
                  <a:extLst>
                    <a:ext uri="{FF2B5EF4-FFF2-40B4-BE49-F238E27FC236}">
                      <a16:creationId xmlns:a16="http://schemas.microsoft.com/office/drawing/2014/main" id="{7A53A948-2126-BC41-A62E-E1FB84254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7" y="2523"/>
                  <a:ext cx="319" cy="227"/>
                </a:xfrm>
                <a:custGeom>
                  <a:avLst/>
                  <a:gdLst>
                    <a:gd name="T0" fmla="*/ 5748 w 172"/>
                    <a:gd name="T1" fmla="*/ 10815 h 138"/>
                    <a:gd name="T2" fmla="*/ 983 w 172"/>
                    <a:gd name="T3" fmla="*/ 8902 h 138"/>
                    <a:gd name="T4" fmla="*/ 0 w 172"/>
                    <a:gd name="T5" fmla="*/ 7674 h 138"/>
                    <a:gd name="T6" fmla="*/ 1513 w 172"/>
                    <a:gd name="T7" fmla="*/ 5211 h 138"/>
                    <a:gd name="T8" fmla="*/ 8531 w 172"/>
                    <a:gd name="T9" fmla="*/ 3097 h 138"/>
                    <a:gd name="T10" fmla="*/ 13958 w 172"/>
                    <a:gd name="T11" fmla="*/ 2313 h 138"/>
                    <a:gd name="T12" fmla="*/ 25722 w 172"/>
                    <a:gd name="T13" fmla="*/ 0 h 138"/>
                    <a:gd name="T14" fmla="*/ 31329 w 172"/>
                    <a:gd name="T15" fmla="*/ 1510 h 138"/>
                    <a:gd name="T16" fmla="*/ 34278 w 172"/>
                    <a:gd name="T17" fmla="*/ 2892 h 138"/>
                    <a:gd name="T18" fmla="*/ 42288 w 172"/>
                    <a:gd name="T19" fmla="*/ 5563 h 138"/>
                    <a:gd name="T20" fmla="*/ 41958 w 172"/>
                    <a:gd name="T21" fmla="*/ 7563 h 138"/>
                    <a:gd name="T22" fmla="*/ 33046 w 172"/>
                    <a:gd name="T23" fmla="*/ 9805 h 138"/>
                    <a:gd name="T24" fmla="*/ 24381 w 172"/>
                    <a:gd name="T25" fmla="*/ 12159 h 138"/>
                    <a:gd name="T26" fmla="*/ 16683 w 172"/>
                    <a:gd name="T27" fmla="*/ 11786 h 138"/>
                    <a:gd name="T28" fmla="*/ 8531 w 172"/>
                    <a:gd name="T29" fmla="*/ 11056 h 138"/>
                    <a:gd name="T30" fmla="*/ 5748 w 172"/>
                    <a:gd name="T31" fmla="*/ 10815 h 1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2"/>
                    <a:gd name="T49" fmla="*/ 0 h 138"/>
                    <a:gd name="T50" fmla="*/ 172 w 172"/>
                    <a:gd name="T51" fmla="*/ 138 h 1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2" h="138">
                      <a:moveTo>
                        <a:pt x="22" y="123"/>
                      </a:moveTo>
                      <a:cubicBezTo>
                        <a:pt x="15" y="116"/>
                        <a:pt x="9" y="111"/>
                        <a:pt x="4" y="101"/>
                      </a:cubicBezTo>
                      <a:cubicBezTo>
                        <a:pt x="3" y="96"/>
                        <a:pt x="1" y="92"/>
                        <a:pt x="0" y="87"/>
                      </a:cubicBezTo>
                      <a:cubicBezTo>
                        <a:pt x="1" y="76"/>
                        <a:pt x="1" y="68"/>
                        <a:pt x="6" y="59"/>
                      </a:cubicBezTo>
                      <a:cubicBezTo>
                        <a:pt x="8" y="48"/>
                        <a:pt x="22" y="37"/>
                        <a:pt x="33" y="35"/>
                      </a:cubicBezTo>
                      <a:cubicBezTo>
                        <a:pt x="39" y="30"/>
                        <a:pt x="46" y="27"/>
                        <a:pt x="54" y="26"/>
                      </a:cubicBezTo>
                      <a:cubicBezTo>
                        <a:pt x="69" y="18"/>
                        <a:pt x="84" y="9"/>
                        <a:pt x="99" y="0"/>
                      </a:cubicBezTo>
                      <a:cubicBezTo>
                        <a:pt x="107" y="4"/>
                        <a:pt x="114" y="11"/>
                        <a:pt x="121" y="17"/>
                      </a:cubicBezTo>
                      <a:cubicBezTo>
                        <a:pt x="125" y="24"/>
                        <a:pt x="124" y="28"/>
                        <a:pt x="132" y="33"/>
                      </a:cubicBezTo>
                      <a:cubicBezTo>
                        <a:pt x="140" y="46"/>
                        <a:pt x="151" y="54"/>
                        <a:pt x="163" y="63"/>
                      </a:cubicBezTo>
                      <a:cubicBezTo>
                        <a:pt x="168" y="71"/>
                        <a:pt x="172" y="81"/>
                        <a:pt x="162" y="86"/>
                      </a:cubicBezTo>
                      <a:cubicBezTo>
                        <a:pt x="154" y="97"/>
                        <a:pt x="141" y="108"/>
                        <a:pt x="127" y="111"/>
                      </a:cubicBezTo>
                      <a:cubicBezTo>
                        <a:pt x="114" y="120"/>
                        <a:pt x="112" y="135"/>
                        <a:pt x="94" y="138"/>
                      </a:cubicBezTo>
                      <a:cubicBezTo>
                        <a:pt x="76" y="137"/>
                        <a:pt x="77" y="137"/>
                        <a:pt x="64" y="134"/>
                      </a:cubicBezTo>
                      <a:cubicBezTo>
                        <a:pt x="55" y="127"/>
                        <a:pt x="44" y="127"/>
                        <a:pt x="33" y="125"/>
                      </a:cubicBezTo>
                      <a:cubicBezTo>
                        <a:pt x="32" y="124"/>
                        <a:pt x="22" y="119"/>
                        <a:pt x="22" y="123"/>
                      </a:cubicBezTo>
                      <a:close/>
                    </a:path>
                  </a:pathLst>
                </a:custGeom>
                <a:blipFill dpi="0" rotWithShape="1">
                  <a:blip r:embed="rId37" cstate="print"/>
                  <a:srcRect/>
                  <a:stretch>
                    <a:fillRect/>
                  </a:stretch>
                </a:blipFill>
                <a:ln w="12700" cap="rnd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MX" sz="1100"/>
                </a:p>
              </p:txBody>
            </p:sp>
          </p:grpSp>
          <p:sp>
            <p:nvSpPr>
              <p:cNvPr id="180" name="104 Forma libre">
                <a:extLst>
                  <a:ext uri="{FF2B5EF4-FFF2-40B4-BE49-F238E27FC236}">
                    <a16:creationId xmlns:a16="http://schemas.microsoft.com/office/drawing/2014/main" id="{10687754-D196-BC4C-90FE-FD8F5EE9342C}"/>
                  </a:ext>
                </a:extLst>
              </p:cNvPr>
              <p:cNvSpPr/>
              <p:nvPr/>
            </p:nvSpPr>
            <p:spPr bwMode="auto">
              <a:xfrm>
                <a:off x="5743575" y="2516547"/>
                <a:ext cx="1811849" cy="1830728"/>
              </a:xfrm>
              <a:custGeom>
                <a:avLst/>
                <a:gdLst>
                  <a:gd name="connsiteX0" fmla="*/ 1191776 w 1592756"/>
                  <a:gd name="connsiteY0" fmla="*/ 403406 h 1592756"/>
                  <a:gd name="connsiteX1" fmla="*/ 1426761 w 1592756"/>
                  <a:gd name="connsiteY1" fmla="*/ 332586 h 1592756"/>
                  <a:gd name="connsiteX2" fmla="*/ 1513227 w 1592756"/>
                  <a:gd name="connsiteY2" fmla="*/ 482349 h 1592756"/>
                  <a:gd name="connsiteX3" fmla="*/ 1334402 w 1592756"/>
                  <a:gd name="connsiteY3" fmla="*/ 650442 h 1592756"/>
                  <a:gd name="connsiteX4" fmla="*/ 1334402 w 1592756"/>
                  <a:gd name="connsiteY4" fmla="*/ 942315 h 1592756"/>
                  <a:gd name="connsiteX5" fmla="*/ 1513227 w 1592756"/>
                  <a:gd name="connsiteY5" fmla="*/ 1110407 h 1592756"/>
                  <a:gd name="connsiteX6" fmla="*/ 1426761 w 1592756"/>
                  <a:gd name="connsiteY6" fmla="*/ 1260170 h 1592756"/>
                  <a:gd name="connsiteX7" fmla="*/ 1191776 w 1592756"/>
                  <a:gd name="connsiteY7" fmla="*/ 1189350 h 1592756"/>
                  <a:gd name="connsiteX8" fmla="*/ 939005 w 1592756"/>
                  <a:gd name="connsiteY8" fmla="*/ 1335287 h 1592756"/>
                  <a:gd name="connsiteX9" fmla="*/ 882845 w 1592756"/>
                  <a:gd name="connsiteY9" fmla="*/ 1574202 h 1592756"/>
                  <a:gd name="connsiteX10" fmla="*/ 709911 w 1592756"/>
                  <a:gd name="connsiteY10" fmla="*/ 1574202 h 1592756"/>
                  <a:gd name="connsiteX11" fmla="*/ 653751 w 1592756"/>
                  <a:gd name="connsiteY11" fmla="*/ 1335288 h 1592756"/>
                  <a:gd name="connsiteX12" fmla="*/ 400980 w 1592756"/>
                  <a:gd name="connsiteY12" fmla="*/ 1189350 h 1592756"/>
                  <a:gd name="connsiteX13" fmla="*/ 165995 w 1592756"/>
                  <a:gd name="connsiteY13" fmla="*/ 1260170 h 1592756"/>
                  <a:gd name="connsiteX14" fmla="*/ 79529 w 1592756"/>
                  <a:gd name="connsiteY14" fmla="*/ 1110407 h 1592756"/>
                  <a:gd name="connsiteX15" fmla="*/ 258354 w 1592756"/>
                  <a:gd name="connsiteY15" fmla="*/ 942314 h 1592756"/>
                  <a:gd name="connsiteX16" fmla="*/ 258354 w 1592756"/>
                  <a:gd name="connsiteY16" fmla="*/ 650441 h 1592756"/>
                  <a:gd name="connsiteX17" fmla="*/ 79529 w 1592756"/>
                  <a:gd name="connsiteY17" fmla="*/ 482349 h 1592756"/>
                  <a:gd name="connsiteX18" fmla="*/ 165995 w 1592756"/>
                  <a:gd name="connsiteY18" fmla="*/ 332586 h 1592756"/>
                  <a:gd name="connsiteX19" fmla="*/ 400980 w 1592756"/>
                  <a:gd name="connsiteY19" fmla="*/ 403406 h 1592756"/>
                  <a:gd name="connsiteX20" fmla="*/ 653751 w 1592756"/>
                  <a:gd name="connsiteY20" fmla="*/ 257469 h 1592756"/>
                  <a:gd name="connsiteX21" fmla="*/ 709911 w 1592756"/>
                  <a:gd name="connsiteY21" fmla="*/ 18554 h 1592756"/>
                  <a:gd name="connsiteX22" fmla="*/ 882845 w 1592756"/>
                  <a:gd name="connsiteY22" fmla="*/ 18554 h 1592756"/>
                  <a:gd name="connsiteX23" fmla="*/ 939005 w 1592756"/>
                  <a:gd name="connsiteY23" fmla="*/ 257468 h 1592756"/>
                  <a:gd name="connsiteX24" fmla="*/ 1191776 w 1592756"/>
                  <a:gd name="connsiteY24" fmla="*/ 403406 h 159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92756" h="1592756">
                    <a:moveTo>
                      <a:pt x="1025174" y="402893"/>
                    </a:moveTo>
                    <a:lnTo>
                      <a:pt x="1195535" y="297381"/>
                    </a:lnTo>
                    <a:lnTo>
                      <a:pt x="1295377" y="397223"/>
                    </a:lnTo>
                    <a:lnTo>
                      <a:pt x="1189864" y="567584"/>
                    </a:lnTo>
                    <a:cubicBezTo>
                      <a:pt x="1230502" y="637475"/>
                      <a:pt x="1251792" y="716930"/>
                      <a:pt x="1251544" y="797777"/>
                    </a:cubicBezTo>
                    <a:lnTo>
                      <a:pt x="1428101" y="892557"/>
                    </a:lnTo>
                    <a:lnTo>
                      <a:pt x="1391556" y="1028944"/>
                    </a:lnTo>
                    <a:lnTo>
                      <a:pt x="1191263" y="1022748"/>
                    </a:lnTo>
                    <a:cubicBezTo>
                      <a:pt x="1151055" y="1092888"/>
                      <a:pt x="1092889" y="1151054"/>
                      <a:pt x="1022749" y="1191261"/>
                    </a:cubicBezTo>
                    <a:lnTo>
                      <a:pt x="1028946" y="1391556"/>
                    </a:lnTo>
                    <a:lnTo>
                      <a:pt x="892557" y="1428101"/>
                    </a:lnTo>
                    <a:lnTo>
                      <a:pt x="797777" y="1251543"/>
                    </a:lnTo>
                    <a:cubicBezTo>
                      <a:pt x="716929" y="1251792"/>
                      <a:pt x="637474" y="1230502"/>
                      <a:pt x="567582" y="1189863"/>
                    </a:cubicBezTo>
                    <a:lnTo>
                      <a:pt x="397221" y="1295375"/>
                    </a:lnTo>
                    <a:lnTo>
                      <a:pt x="297379" y="1195533"/>
                    </a:lnTo>
                    <a:lnTo>
                      <a:pt x="402892" y="1025172"/>
                    </a:lnTo>
                    <a:cubicBezTo>
                      <a:pt x="362254" y="955281"/>
                      <a:pt x="340964" y="875826"/>
                      <a:pt x="341212" y="794979"/>
                    </a:cubicBezTo>
                    <a:lnTo>
                      <a:pt x="164655" y="700199"/>
                    </a:lnTo>
                    <a:lnTo>
                      <a:pt x="201200" y="563812"/>
                    </a:lnTo>
                    <a:lnTo>
                      <a:pt x="401493" y="570008"/>
                    </a:lnTo>
                    <a:cubicBezTo>
                      <a:pt x="441701" y="499868"/>
                      <a:pt x="499867" y="441702"/>
                      <a:pt x="570007" y="401495"/>
                    </a:cubicBezTo>
                    <a:lnTo>
                      <a:pt x="563810" y="201200"/>
                    </a:lnTo>
                    <a:lnTo>
                      <a:pt x="700199" y="164655"/>
                    </a:lnTo>
                    <a:lnTo>
                      <a:pt x="794979" y="341213"/>
                    </a:lnTo>
                    <a:cubicBezTo>
                      <a:pt x="875827" y="340964"/>
                      <a:pt x="955282" y="362254"/>
                      <a:pt x="1025174" y="402893"/>
                    </a:cubicBezTo>
                    <a:close/>
                  </a:path>
                </a:pathLst>
              </a:cu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535941" tIns="535941" rIns="535940" bIns="535940" spcCol="1270" anchor="ctr"/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400" b="1" dirty="0">
                    <a:solidFill>
                      <a:schemeClr val="tx1"/>
                    </a:solidFill>
                    <a:latin typeface="Calibri" pitchFamily="34" charset="0"/>
                  </a:rPr>
                  <a:t>IES</a:t>
                </a:r>
              </a:p>
            </p:txBody>
          </p:sp>
          <p:sp>
            <p:nvSpPr>
              <p:cNvPr id="181" name="105 Flecha circular">
                <a:extLst>
                  <a:ext uri="{FF2B5EF4-FFF2-40B4-BE49-F238E27FC236}">
                    <a16:creationId xmlns:a16="http://schemas.microsoft.com/office/drawing/2014/main" id="{42306D13-1F3E-BA4D-9B94-3EF92BAD0713}"/>
                  </a:ext>
                </a:extLst>
              </p:cNvPr>
              <p:cNvSpPr/>
              <p:nvPr/>
            </p:nvSpPr>
            <p:spPr bwMode="auto">
              <a:xfrm rot="1524036">
                <a:off x="6129207" y="3844608"/>
                <a:ext cx="2995571" cy="2860675"/>
              </a:xfrm>
              <a:prstGeom prst="circularArrow">
                <a:avLst>
                  <a:gd name="adj1" fmla="val 4687"/>
                  <a:gd name="adj2" fmla="val 299029"/>
                  <a:gd name="adj3" fmla="val 2513083"/>
                  <a:gd name="adj4" fmla="val 17259512"/>
                  <a:gd name="adj5" fmla="val 5469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2" name="102 Forma libre">
                <a:extLst>
                  <a:ext uri="{FF2B5EF4-FFF2-40B4-BE49-F238E27FC236}">
                    <a16:creationId xmlns:a16="http://schemas.microsoft.com/office/drawing/2014/main" id="{B9C82611-BEC9-5943-B8E8-3559548F4E24}"/>
                  </a:ext>
                </a:extLst>
              </p:cNvPr>
              <p:cNvSpPr/>
              <p:nvPr/>
            </p:nvSpPr>
            <p:spPr bwMode="auto">
              <a:xfrm>
                <a:off x="6313488" y="4298853"/>
                <a:ext cx="2340602" cy="2235200"/>
              </a:xfrm>
              <a:custGeom>
                <a:avLst/>
                <a:gdLst>
                  <a:gd name="connsiteX0" fmla="*/ 1586556 w 2235200"/>
                  <a:gd name="connsiteY0" fmla="*/ 356378 h 2235200"/>
                  <a:gd name="connsiteX1" fmla="*/ 1760420 w 2235200"/>
                  <a:gd name="connsiteY1" fmla="*/ 210482 h 2235200"/>
                  <a:gd name="connsiteX2" fmla="*/ 1899316 w 2235200"/>
                  <a:gd name="connsiteY2" fmla="*/ 327030 h 2235200"/>
                  <a:gd name="connsiteX3" fmla="*/ 1785827 w 2235200"/>
                  <a:gd name="connsiteY3" fmla="*/ 523587 h 2235200"/>
                  <a:gd name="connsiteX4" fmla="*/ 1966146 w 2235200"/>
                  <a:gd name="connsiteY4" fmla="*/ 835910 h 2235200"/>
                  <a:gd name="connsiteX5" fmla="*/ 2193113 w 2235200"/>
                  <a:gd name="connsiteY5" fmla="*/ 835904 h 2235200"/>
                  <a:gd name="connsiteX6" fmla="*/ 2224597 w 2235200"/>
                  <a:gd name="connsiteY6" fmla="*/ 1014466 h 2235200"/>
                  <a:gd name="connsiteX7" fmla="*/ 2011316 w 2235200"/>
                  <a:gd name="connsiteY7" fmla="*/ 1092087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1 w 2235200"/>
                  <a:gd name="connsiteY12" fmla="*/ 1904338 h 2235200"/>
                  <a:gd name="connsiteX13" fmla="*/ 1581779 w 2235200"/>
                  <a:gd name="connsiteY13" fmla="*/ 2127856 h 2235200"/>
                  <a:gd name="connsiteX14" fmla="*/ 1411397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3 w 2235200"/>
                  <a:gd name="connsiteY17" fmla="*/ 2189870 h 2235200"/>
                  <a:gd name="connsiteX18" fmla="*/ 653421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3 w 2235200"/>
                  <a:gd name="connsiteY20" fmla="*/ 1672523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7 h 2235200"/>
                  <a:gd name="connsiteX25" fmla="*/ 10603 w 2235200"/>
                  <a:gd name="connsiteY25" fmla="*/ 1014466 h 2235200"/>
                  <a:gd name="connsiteX26" fmla="*/ 42087 w 2235200"/>
                  <a:gd name="connsiteY26" fmla="*/ 835904 h 2235200"/>
                  <a:gd name="connsiteX27" fmla="*/ 269055 w 2235200"/>
                  <a:gd name="connsiteY27" fmla="*/ 835909 h 2235200"/>
                  <a:gd name="connsiteX28" fmla="*/ 449375 w 2235200"/>
                  <a:gd name="connsiteY28" fmla="*/ 523587 h 2235200"/>
                  <a:gd name="connsiteX29" fmla="*/ 335884 w 2235200"/>
                  <a:gd name="connsiteY29" fmla="*/ 327030 h 2235200"/>
                  <a:gd name="connsiteX30" fmla="*/ 474780 w 2235200"/>
                  <a:gd name="connsiteY30" fmla="*/ 210482 h 2235200"/>
                  <a:gd name="connsiteX31" fmla="*/ 648644 w 2235200"/>
                  <a:gd name="connsiteY31" fmla="*/ 356378 h 2235200"/>
                  <a:gd name="connsiteX32" fmla="*/ 987534 w 2235200"/>
                  <a:gd name="connsiteY32" fmla="*/ 233033 h 2235200"/>
                  <a:gd name="connsiteX33" fmla="*/ 1026941 w 2235200"/>
                  <a:gd name="connsiteY33" fmla="*/ 9511 h 2235200"/>
                  <a:gd name="connsiteX34" fmla="*/ 1208259 w 2235200"/>
                  <a:gd name="connsiteY34" fmla="*/ 9511 h 2235200"/>
                  <a:gd name="connsiteX35" fmla="*/ 1247666 w 2235200"/>
                  <a:gd name="connsiteY35" fmla="*/ 233031 h 2235200"/>
                  <a:gd name="connsiteX36" fmla="*/ 1586556 w 2235200"/>
                  <a:gd name="connsiteY36" fmla="*/ 356377 h 2235200"/>
                  <a:gd name="connsiteX37" fmla="*/ 1586556 w 2235200"/>
                  <a:gd name="connsiteY37" fmla="*/ 356378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235200" h="2235200">
                    <a:moveTo>
                      <a:pt x="1586556" y="356378"/>
                    </a:moveTo>
                    <a:lnTo>
                      <a:pt x="1760420" y="210482"/>
                    </a:lnTo>
                    <a:lnTo>
                      <a:pt x="1899316" y="327030"/>
                    </a:lnTo>
                    <a:lnTo>
                      <a:pt x="1785827" y="523587"/>
                    </a:lnTo>
                    <a:cubicBezTo>
                      <a:pt x="1866524" y="614366"/>
                      <a:pt x="1927878" y="720635"/>
                      <a:pt x="1966146" y="835910"/>
                    </a:cubicBezTo>
                    <a:lnTo>
                      <a:pt x="2193113" y="835904"/>
                    </a:lnTo>
                    <a:lnTo>
                      <a:pt x="2224597" y="1014466"/>
                    </a:lnTo>
                    <a:lnTo>
                      <a:pt x="2011316" y="1092087"/>
                    </a:lnTo>
                    <a:cubicBezTo>
                      <a:pt x="2014782" y="1213498"/>
                      <a:pt x="1993474" y="1334342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0" y="1767759"/>
                      <a:pt x="1649240" y="1846635"/>
                      <a:pt x="1542361" y="1904338"/>
                    </a:cubicBezTo>
                    <a:lnTo>
                      <a:pt x="1581779" y="2127856"/>
                    </a:lnTo>
                    <a:lnTo>
                      <a:pt x="1411397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3" y="2189870"/>
                    </a:lnTo>
                    <a:lnTo>
                      <a:pt x="653421" y="2127856"/>
                    </a:lnTo>
                    <a:lnTo>
                      <a:pt x="692839" y="1904338"/>
                    </a:lnTo>
                    <a:cubicBezTo>
                      <a:pt x="585960" y="1846634"/>
                      <a:pt x="491960" y="1767758"/>
                      <a:pt x="416573" y="1672523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2"/>
                      <a:pt x="220418" y="1213498"/>
                      <a:pt x="223884" y="1092087"/>
                    </a:cubicBezTo>
                    <a:lnTo>
                      <a:pt x="10603" y="1014466"/>
                    </a:lnTo>
                    <a:lnTo>
                      <a:pt x="42087" y="835904"/>
                    </a:lnTo>
                    <a:lnTo>
                      <a:pt x="269055" y="835909"/>
                    </a:lnTo>
                    <a:cubicBezTo>
                      <a:pt x="307323" y="720634"/>
                      <a:pt x="368678" y="614365"/>
                      <a:pt x="449375" y="523587"/>
                    </a:cubicBezTo>
                    <a:lnTo>
                      <a:pt x="335884" y="327030"/>
                    </a:lnTo>
                    <a:lnTo>
                      <a:pt x="474780" y="210482"/>
                    </a:lnTo>
                    <a:lnTo>
                      <a:pt x="648644" y="356378"/>
                    </a:lnTo>
                    <a:cubicBezTo>
                      <a:pt x="752056" y="292671"/>
                      <a:pt x="867365" y="250702"/>
                      <a:pt x="987534" y="233033"/>
                    </a:cubicBezTo>
                    <a:lnTo>
                      <a:pt x="1026941" y="9511"/>
                    </a:lnTo>
                    <a:lnTo>
                      <a:pt x="1208259" y="9511"/>
                    </a:lnTo>
                    <a:lnTo>
                      <a:pt x="1247666" y="233031"/>
                    </a:lnTo>
                    <a:cubicBezTo>
                      <a:pt x="1367835" y="250700"/>
                      <a:pt x="1483143" y="292669"/>
                      <a:pt x="1586556" y="356377"/>
                    </a:cubicBezTo>
                    <a:lnTo>
                      <a:pt x="1586556" y="356378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456993" tIns="531207" rIns="456993" bIns="570296" spcCol="1270" anchor="ctr"/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100" b="1" dirty="0">
                    <a:solidFill>
                      <a:schemeClr val="tx1"/>
                    </a:solidFill>
                    <a:latin typeface="Calibri" pitchFamily="34" charset="0"/>
                  </a:rPr>
                  <a:t>Usuarios, Beeficiarios o Sector Demandante</a:t>
                </a:r>
              </a:p>
            </p:txBody>
          </p:sp>
          <p:sp>
            <p:nvSpPr>
              <p:cNvPr id="183" name="103 Forma libre">
                <a:extLst>
                  <a:ext uri="{FF2B5EF4-FFF2-40B4-BE49-F238E27FC236}">
                    <a16:creationId xmlns:a16="http://schemas.microsoft.com/office/drawing/2014/main" id="{607A54C4-4E22-DC43-BE66-670C7CE0DF4A}"/>
                  </a:ext>
                </a:extLst>
              </p:cNvPr>
              <p:cNvSpPr/>
              <p:nvPr/>
            </p:nvSpPr>
            <p:spPr bwMode="auto">
              <a:xfrm rot="110442">
                <a:off x="5267476" y="3773019"/>
                <a:ext cx="1371362" cy="1348295"/>
              </a:xfrm>
              <a:custGeom>
                <a:avLst/>
                <a:gdLst>
                  <a:gd name="connsiteX0" fmla="*/ 1216351 w 1625600"/>
                  <a:gd name="connsiteY0" fmla="*/ 411724 h 1625600"/>
                  <a:gd name="connsiteX1" fmla="*/ 1456182 w 1625600"/>
                  <a:gd name="connsiteY1" fmla="*/ 339444 h 1625600"/>
                  <a:gd name="connsiteX2" fmla="*/ 1544431 w 1625600"/>
                  <a:gd name="connsiteY2" fmla="*/ 492296 h 1625600"/>
                  <a:gd name="connsiteX3" fmla="*/ 1361918 w 1625600"/>
                  <a:gd name="connsiteY3" fmla="*/ 663855 h 1625600"/>
                  <a:gd name="connsiteX4" fmla="*/ 1361918 w 1625600"/>
                  <a:gd name="connsiteY4" fmla="*/ 961747 h 1625600"/>
                  <a:gd name="connsiteX5" fmla="*/ 1544431 w 1625600"/>
                  <a:gd name="connsiteY5" fmla="*/ 1133304 h 1625600"/>
                  <a:gd name="connsiteX6" fmla="*/ 1456182 w 1625600"/>
                  <a:gd name="connsiteY6" fmla="*/ 1286156 h 1625600"/>
                  <a:gd name="connsiteX7" fmla="*/ 1216351 w 1625600"/>
                  <a:gd name="connsiteY7" fmla="*/ 1213876 h 1625600"/>
                  <a:gd name="connsiteX8" fmla="*/ 958368 w 1625600"/>
                  <a:gd name="connsiteY8" fmla="*/ 1362823 h 1625600"/>
                  <a:gd name="connsiteX9" fmla="*/ 901050 w 1625600"/>
                  <a:gd name="connsiteY9" fmla="*/ 1606663 h 1625600"/>
                  <a:gd name="connsiteX10" fmla="*/ 724550 w 1625600"/>
                  <a:gd name="connsiteY10" fmla="*/ 1606663 h 1625600"/>
                  <a:gd name="connsiteX11" fmla="*/ 667232 w 1625600"/>
                  <a:gd name="connsiteY11" fmla="*/ 1362823 h 1625600"/>
                  <a:gd name="connsiteX12" fmla="*/ 409249 w 1625600"/>
                  <a:gd name="connsiteY12" fmla="*/ 1213876 h 1625600"/>
                  <a:gd name="connsiteX13" fmla="*/ 169418 w 1625600"/>
                  <a:gd name="connsiteY13" fmla="*/ 1286156 h 1625600"/>
                  <a:gd name="connsiteX14" fmla="*/ 81169 w 1625600"/>
                  <a:gd name="connsiteY14" fmla="*/ 1133304 h 1625600"/>
                  <a:gd name="connsiteX15" fmla="*/ 263682 w 1625600"/>
                  <a:gd name="connsiteY15" fmla="*/ 961745 h 1625600"/>
                  <a:gd name="connsiteX16" fmla="*/ 263682 w 1625600"/>
                  <a:gd name="connsiteY16" fmla="*/ 663853 h 1625600"/>
                  <a:gd name="connsiteX17" fmla="*/ 81169 w 1625600"/>
                  <a:gd name="connsiteY17" fmla="*/ 492296 h 1625600"/>
                  <a:gd name="connsiteX18" fmla="*/ 169418 w 1625600"/>
                  <a:gd name="connsiteY18" fmla="*/ 339444 h 1625600"/>
                  <a:gd name="connsiteX19" fmla="*/ 409249 w 1625600"/>
                  <a:gd name="connsiteY19" fmla="*/ 411724 h 1625600"/>
                  <a:gd name="connsiteX20" fmla="*/ 667233 w 1625600"/>
                  <a:gd name="connsiteY20" fmla="*/ 262778 h 1625600"/>
                  <a:gd name="connsiteX21" fmla="*/ 724550 w 1625600"/>
                  <a:gd name="connsiteY21" fmla="*/ 18937 h 1625600"/>
                  <a:gd name="connsiteX22" fmla="*/ 901050 w 1625600"/>
                  <a:gd name="connsiteY22" fmla="*/ 18937 h 1625600"/>
                  <a:gd name="connsiteX23" fmla="*/ 958368 w 1625600"/>
                  <a:gd name="connsiteY23" fmla="*/ 262777 h 1625600"/>
                  <a:gd name="connsiteX24" fmla="*/ 1216351 w 1625600"/>
                  <a:gd name="connsiteY24" fmla="*/ 411724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5600" h="1625600">
                    <a:moveTo>
                      <a:pt x="1216351" y="411724"/>
                    </a:moveTo>
                    <a:lnTo>
                      <a:pt x="1456182" y="339444"/>
                    </a:lnTo>
                    <a:lnTo>
                      <a:pt x="1544431" y="492296"/>
                    </a:lnTo>
                    <a:lnTo>
                      <a:pt x="1361918" y="663855"/>
                    </a:lnTo>
                    <a:cubicBezTo>
                      <a:pt x="1388374" y="761390"/>
                      <a:pt x="1388374" y="864212"/>
                      <a:pt x="1361918" y="961747"/>
                    </a:cubicBezTo>
                    <a:lnTo>
                      <a:pt x="1544431" y="1133304"/>
                    </a:lnTo>
                    <a:lnTo>
                      <a:pt x="1456182" y="1286156"/>
                    </a:lnTo>
                    <a:lnTo>
                      <a:pt x="1216351" y="1213876"/>
                    </a:lnTo>
                    <a:cubicBezTo>
                      <a:pt x="1145111" y="1285556"/>
                      <a:pt x="1056064" y="1336967"/>
                      <a:pt x="958368" y="1362823"/>
                    </a:cubicBezTo>
                    <a:lnTo>
                      <a:pt x="901050" y="1606663"/>
                    </a:lnTo>
                    <a:lnTo>
                      <a:pt x="724550" y="1606663"/>
                    </a:lnTo>
                    <a:lnTo>
                      <a:pt x="667232" y="1362823"/>
                    </a:lnTo>
                    <a:cubicBezTo>
                      <a:pt x="569536" y="1336967"/>
                      <a:pt x="480489" y="1285556"/>
                      <a:pt x="409249" y="1213876"/>
                    </a:cubicBezTo>
                    <a:lnTo>
                      <a:pt x="169418" y="1286156"/>
                    </a:lnTo>
                    <a:lnTo>
                      <a:pt x="81169" y="1133304"/>
                    </a:lnTo>
                    <a:lnTo>
                      <a:pt x="263682" y="961745"/>
                    </a:lnTo>
                    <a:cubicBezTo>
                      <a:pt x="237226" y="864210"/>
                      <a:pt x="237226" y="761388"/>
                      <a:pt x="263682" y="663853"/>
                    </a:cubicBezTo>
                    <a:lnTo>
                      <a:pt x="81169" y="492296"/>
                    </a:lnTo>
                    <a:lnTo>
                      <a:pt x="169418" y="339444"/>
                    </a:lnTo>
                    <a:lnTo>
                      <a:pt x="409249" y="411724"/>
                    </a:lnTo>
                    <a:cubicBezTo>
                      <a:pt x="480489" y="340045"/>
                      <a:pt x="569536" y="288634"/>
                      <a:pt x="667233" y="262778"/>
                    </a:cubicBezTo>
                    <a:lnTo>
                      <a:pt x="724550" y="18937"/>
                    </a:lnTo>
                    <a:lnTo>
                      <a:pt x="901050" y="18937"/>
                    </a:lnTo>
                    <a:lnTo>
                      <a:pt x="958368" y="262777"/>
                    </a:lnTo>
                    <a:cubicBezTo>
                      <a:pt x="1056064" y="288633"/>
                      <a:pt x="1145111" y="340044"/>
                      <a:pt x="1216351" y="411724"/>
                    </a:cubicBezTo>
                    <a:close/>
                  </a:path>
                </a:pathLst>
              </a:cu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416869" tIns="419344" rIns="416869" bIns="419344" spcCol="1270" anchor="ctr"/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400" b="1" dirty="0">
                    <a:solidFill>
                      <a:schemeClr val="tx1"/>
                    </a:solidFill>
                    <a:latin typeface="Calibri" pitchFamily="34" charset="0"/>
                  </a:rPr>
                  <a:t>CI</a:t>
                </a:r>
              </a:p>
            </p:txBody>
          </p:sp>
          <p:sp>
            <p:nvSpPr>
              <p:cNvPr id="184" name="106 Forma">
                <a:extLst>
                  <a:ext uri="{FF2B5EF4-FFF2-40B4-BE49-F238E27FC236}">
                    <a16:creationId xmlns:a16="http://schemas.microsoft.com/office/drawing/2014/main" id="{A7AE5D62-2116-B34F-8DBF-EF045874F12F}"/>
                  </a:ext>
                </a:extLst>
              </p:cNvPr>
              <p:cNvSpPr/>
              <p:nvPr/>
            </p:nvSpPr>
            <p:spPr bwMode="auto">
              <a:xfrm rot="110442">
                <a:off x="4724400" y="3411440"/>
                <a:ext cx="2177690" cy="2078038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5" name="58 Flecha izquierda">
                <a:extLst>
                  <a:ext uri="{FF2B5EF4-FFF2-40B4-BE49-F238E27FC236}">
                    <a16:creationId xmlns:a16="http://schemas.microsoft.com/office/drawing/2014/main" id="{BA8F36DF-9E9B-244D-91F0-C17A85548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208148" y="3804833"/>
                <a:ext cx="1263112" cy="393037"/>
              </a:xfrm>
              <a:prstGeom prst="leftArrow">
                <a:avLst>
                  <a:gd name="adj1" fmla="val 50000"/>
                  <a:gd name="adj2" fmla="val 52413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10800000"/>
              <a:lstStyle/>
              <a:p>
                <a:pPr>
                  <a:defRPr/>
                </a:pPr>
                <a:endParaRPr lang="es-MX" sz="1100">
                  <a:latin typeface="Times" pitchFamily="18" charset="0"/>
                </a:endParaRPr>
              </a:p>
            </p:txBody>
          </p:sp>
          <p:sp>
            <p:nvSpPr>
              <p:cNvPr id="186" name="59 Forma libre">
                <a:extLst>
                  <a:ext uri="{FF2B5EF4-FFF2-40B4-BE49-F238E27FC236}">
                    <a16:creationId xmlns:a16="http://schemas.microsoft.com/office/drawing/2014/main" id="{2AB85CC6-7BAB-E449-83BD-5A8560B29B09}"/>
                  </a:ext>
                </a:extLst>
              </p:cNvPr>
              <p:cNvSpPr/>
              <p:nvPr/>
            </p:nvSpPr>
            <p:spPr bwMode="auto">
              <a:xfrm>
                <a:off x="7244328" y="2823930"/>
                <a:ext cx="1256493" cy="1275371"/>
              </a:xfrm>
              <a:custGeom>
                <a:avLst/>
                <a:gdLst>
                  <a:gd name="connsiteX0" fmla="*/ 1191776 w 1592756"/>
                  <a:gd name="connsiteY0" fmla="*/ 403406 h 1592756"/>
                  <a:gd name="connsiteX1" fmla="*/ 1426761 w 1592756"/>
                  <a:gd name="connsiteY1" fmla="*/ 332586 h 1592756"/>
                  <a:gd name="connsiteX2" fmla="*/ 1513227 w 1592756"/>
                  <a:gd name="connsiteY2" fmla="*/ 482349 h 1592756"/>
                  <a:gd name="connsiteX3" fmla="*/ 1334402 w 1592756"/>
                  <a:gd name="connsiteY3" fmla="*/ 650442 h 1592756"/>
                  <a:gd name="connsiteX4" fmla="*/ 1334402 w 1592756"/>
                  <a:gd name="connsiteY4" fmla="*/ 942315 h 1592756"/>
                  <a:gd name="connsiteX5" fmla="*/ 1513227 w 1592756"/>
                  <a:gd name="connsiteY5" fmla="*/ 1110407 h 1592756"/>
                  <a:gd name="connsiteX6" fmla="*/ 1426761 w 1592756"/>
                  <a:gd name="connsiteY6" fmla="*/ 1260170 h 1592756"/>
                  <a:gd name="connsiteX7" fmla="*/ 1191776 w 1592756"/>
                  <a:gd name="connsiteY7" fmla="*/ 1189350 h 1592756"/>
                  <a:gd name="connsiteX8" fmla="*/ 939005 w 1592756"/>
                  <a:gd name="connsiteY8" fmla="*/ 1335287 h 1592756"/>
                  <a:gd name="connsiteX9" fmla="*/ 882845 w 1592756"/>
                  <a:gd name="connsiteY9" fmla="*/ 1574202 h 1592756"/>
                  <a:gd name="connsiteX10" fmla="*/ 709911 w 1592756"/>
                  <a:gd name="connsiteY10" fmla="*/ 1574202 h 1592756"/>
                  <a:gd name="connsiteX11" fmla="*/ 653751 w 1592756"/>
                  <a:gd name="connsiteY11" fmla="*/ 1335288 h 1592756"/>
                  <a:gd name="connsiteX12" fmla="*/ 400980 w 1592756"/>
                  <a:gd name="connsiteY12" fmla="*/ 1189350 h 1592756"/>
                  <a:gd name="connsiteX13" fmla="*/ 165995 w 1592756"/>
                  <a:gd name="connsiteY13" fmla="*/ 1260170 h 1592756"/>
                  <a:gd name="connsiteX14" fmla="*/ 79529 w 1592756"/>
                  <a:gd name="connsiteY14" fmla="*/ 1110407 h 1592756"/>
                  <a:gd name="connsiteX15" fmla="*/ 258354 w 1592756"/>
                  <a:gd name="connsiteY15" fmla="*/ 942314 h 1592756"/>
                  <a:gd name="connsiteX16" fmla="*/ 258354 w 1592756"/>
                  <a:gd name="connsiteY16" fmla="*/ 650441 h 1592756"/>
                  <a:gd name="connsiteX17" fmla="*/ 79529 w 1592756"/>
                  <a:gd name="connsiteY17" fmla="*/ 482349 h 1592756"/>
                  <a:gd name="connsiteX18" fmla="*/ 165995 w 1592756"/>
                  <a:gd name="connsiteY18" fmla="*/ 332586 h 1592756"/>
                  <a:gd name="connsiteX19" fmla="*/ 400980 w 1592756"/>
                  <a:gd name="connsiteY19" fmla="*/ 403406 h 1592756"/>
                  <a:gd name="connsiteX20" fmla="*/ 653751 w 1592756"/>
                  <a:gd name="connsiteY20" fmla="*/ 257469 h 1592756"/>
                  <a:gd name="connsiteX21" fmla="*/ 709911 w 1592756"/>
                  <a:gd name="connsiteY21" fmla="*/ 18554 h 1592756"/>
                  <a:gd name="connsiteX22" fmla="*/ 882845 w 1592756"/>
                  <a:gd name="connsiteY22" fmla="*/ 18554 h 1592756"/>
                  <a:gd name="connsiteX23" fmla="*/ 939005 w 1592756"/>
                  <a:gd name="connsiteY23" fmla="*/ 257468 h 1592756"/>
                  <a:gd name="connsiteX24" fmla="*/ 1191776 w 1592756"/>
                  <a:gd name="connsiteY24" fmla="*/ 403406 h 159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92756" h="1592756">
                    <a:moveTo>
                      <a:pt x="1025174" y="402893"/>
                    </a:moveTo>
                    <a:lnTo>
                      <a:pt x="1195535" y="297381"/>
                    </a:lnTo>
                    <a:lnTo>
                      <a:pt x="1295377" y="397223"/>
                    </a:lnTo>
                    <a:lnTo>
                      <a:pt x="1189864" y="567584"/>
                    </a:lnTo>
                    <a:cubicBezTo>
                      <a:pt x="1230502" y="637475"/>
                      <a:pt x="1251792" y="716930"/>
                      <a:pt x="1251544" y="797777"/>
                    </a:cubicBezTo>
                    <a:lnTo>
                      <a:pt x="1428101" y="892557"/>
                    </a:lnTo>
                    <a:lnTo>
                      <a:pt x="1391556" y="1028944"/>
                    </a:lnTo>
                    <a:lnTo>
                      <a:pt x="1191263" y="1022748"/>
                    </a:lnTo>
                    <a:cubicBezTo>
                      <a:pt x="1151055" y="1092888"/>
                      <a:pt x="1092889" y="1151054"/>
                      <a:pt x="1022749" y="1191261"/>
                    </a:cubicBezTo>
                    <a:lnTo>
                      <a:pt x="1028946" y="1391556"/>
                    </a:lnTo>
                    <a:lnTo>
                      <a:pt x="892557" y="1428101"/>
                    </a:lnTo>
                    <a:lnTo>
                      <a:pt x="797777" y="1251543"/>
                    </a:lnTo>
                    <a:cubicBezTo>
                      <a:pt x="716929" y="1251792"/>
                      <a:pt x="637474" y="1230502"/>
                      <a:pt x="567582" y="1189863"/>
                    </a:cubicBezTo>
                    <a:lnTo>
                      <a:pt x="397221" y="1295375"/>
                    </a:lnTo>
                    <a:lnTo>
                      <a:pt x="297379" y="1195533"/>
                    </a:lnTo>
                    <a:lnTo>
                      <a:pt x="402892" y="1025172"/>
                    </a:lnTo>
                    <a:cubicBezTo>
                      <a:pt x="362254" y="955281"/>
                      <a:pt x="340964" y="875826"/>
                      <a:pt x="341212" y="794979"/>
                    </a:cubicBezTo>
                    <a:lnTo>
                      <a:pt x="164655" y="700199"/>
                    </a:lnTo>
                    <a:lnTo>
                      <a:pt x="201200" y="563812"/>
                    </a:lnTo>
                    <a:lnTo>
                      <a:pt x="401493" y="570008"/>
                    </a:lnTo>
                    <a:cubicBezTo>
                      <a:pt x="441701" y="499868"/>
                      <a:pt x="499867" y="441702"/>
                      <a:pt x="570007" y="401495"/>
                    </a:cubicBezTo>
                    <a:lnTo>
                      <a:pt x="563810" y="201200"/>
                    </a:lnTo>
                    <a:lnTo>
                      <a:pt x="700199" y="164655"/>
                    </a:lnTo>
                    <a:lnTo>
                      <a:pt x="794979" y="341213"/>
                    </a:lnTo>
                    <a:cubicBezTo>
                      <a:pt x="875827" y="340964"/>
                      <a:pt x="955282" y="362254"/>
                      <a:pt x="1025174" y="402893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535941" tIns="535941" rIns="535940" bIns="535940" spcCol="1270" anchor="ctr"/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MX" sz="14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7" name="60 CuadroTexto">
                <a:extLst>
                  <a:ext uri="{FF2B5EF4-FFF2-40B4-BE49-F238E27FC236}">
                    <a16:creationId xmlns:a16="http://schemas.microsoft.com/office/drawing/2014/main" id="{334DD178-EDE3-7D4E-A754-E4B30AEA54C0}"/>
                  </a:ext>
                </a:extLst>
              </p:cNvPr>
              <p:cNvSpPr txBox="1"/>
              <p:nvPr/>
            </p:nvSpPr>
            <p:spPr>
              <a:xfrm>
                <a:off x="7428176" y="3308263"/>
                <a:ext cx="986930" cy="37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900" b="1" dirty="0"/>
                  <a:t>Empresas</a:t>
                </a:r>
              </a:p>
            </p:txBody>
          </p:sp>
          <p:sp>
            <p:nvSpPr>
              <p:cNvPr id="188" name="63 Forma libre">
                <a:extLst>
                  <a:ext uri="{FF2B5EF4-FFF2-40B4-BE49-F238E27FC236}">
                    <a16:creationId xmlns:a16="http://schemas.microsoft.com/office/drawing/2014/main" id="{B49309EB-2F83-2C4F-81DC-AEFE0880FB09}"/>
                  </a:ext>
                </a:extLst>
              </p:cNvPr>
              <p:cNvSpPr/>
              <p:nvPr/>
            </p:nvSpPr>
            <p:spPr bwMode="auto">
              <a:xfrm rot="20151069">
                <a:off x="5002133" y="4930375"/>
                <a:ext cx="1669942" cy="1542011"/>
              </a:xfrm>
              <a:custGeom>
                <a:avLst/>
                <a:gdLst>
                  <a:gd name="connsiteX0" fmla="*/ 1191776 w 1592756"/>
                  <a:gd name="connsiteY0" fmla="*/ 403406 h 1592756"/>
                  <a:gd name="connsiteX1" fmla="*/ 1426761 w 1592756"/>
                  <a:gd name="connsiteY1" fmla="*/ 332586 h 1592756"/>
                  <a:gd name="connsiteX2" fmla="*/ 1513227 w 1592756"/>
                  <a:gd name="connsiteY2" fmla="*/ 482349 h 1592756"/>
                  <a:gd name="connsiteX3" fmla="*/ 1334402 w 1592756"/>
                  <a:gd name="connsiteY3" fmla="*/ 650442 h 1592756"/>
                  <a:gd name="connsiteX4" fmla="*/ 1334402 w 1592756"/>
                  <a:gd name="connsiteY4" fmla="*/ 942315 h 1592756"/>
                  <a:gd name="connsiteX5" fmla="*/ 1513227 w 1592756"/>
                  <a:gd name="connsiteY5" fmla="*/ 1110407 h 1592756"/>
                  <a:gd name="connsiteX6" fmla="*/ 1426761 w 1592756"/>
                  <a:gd name="connsiteY6" fmla="*/ 1260170 h 1592756"/>
                  <a:gd name="connsiteX7" fmla="*/ 1191776 w 1592756"/>
                  <a:gd name="connsiteY7" fmla="*/ 1189350 h 1592756"/>
                  <a:gd name="connsiteX8" fmla="*/ 939005 w 1592756"/>
                  <a:gd name="connsiteY8" fmla="*/ 1335287 h 1592756"/>
                  <a:gd name="connsiteX9" fmla="*/ 882845 w 1592756"/>
                  <a:gd name="connsiteY9" fmla="*/ 1574202 h 1592756"/>
                  <a:gd name="connsiteX10" fmla="*/ 709911 w 1592756"/>
                  <a:gd name="connsiteY10" fmla="*/ 1574202 h 1592756"/>
                  <a:gd name="connsiteX11" fmla="*/ 653751 w 1592756"/>
                  <a:gd name="connsiteY11" fmla="*/ 1335288 h 1592756"/>
                  <a:gd name="connsiteX12" fmla="*/ 400980 w 1592756"/>
                  <a:gd name="connsiteY12" fmla="*/ 1189350 h 1592756"/>
                  <a:gd name="connsiteX13" fmla="*/ 165995 w 1592756"/>
                  <a:gd name="connsiteY13" fmla="*/ 1260170 h 1592756"/>
                  <a:gd name="connsiteX14" fmla="*/ 79529 w 1592756"/>
                  <a:gd name="connsiteY14" fmla="*/ 1110407 h 1592756"/>
                  <a:gd name="connsiteX15" fmla="*/ 258354 w 1592756"/>
                  <a:gd name="connsiteY15" fmla="*/ 942314 h 1592756"/>
                  <a:gd name="connsiteX16" fmla="*/ 258354 w 1592756"/>
                  <a:gd name="connsiteY16" fmla="*/ 650441 h 1592756"/>
                  <a:gd name="connsiteX17" fmla="*/ 79529 w 1592756"/>
                  <a:gd name="connsiteY17" fmla="*/ 482349 h 1592756"/>
                  <a:gd name="connsiteX18" fmla="*/ 165995 w 1592756"/>
                  <a:gd name="connsiteY18" fmla="*/ 332586 h 1592756"/>
                  <a:gd name="connsiteX19" fmla="*/ 400980 w 1592756"/>
                  <a:gd name="connsiteY19" fmla="*/ 403406 h 1592756"/>
                  <a:gd name="connsiteX20" fmla="*/ 653751 w 1592756"/>
                  <a:gd name="connsiteY20" fmla="*/ 257469 h 1592756"/>
                  <a:gd name="connsiteX21" fmla="*/ 709911 w 1592756"/>
                  <a:gd name="connsiteY21" fmla="*/ 18554 h 1592756"/>
                  <a:gd name="connsiteX22" fmla="*/ 882845 w 1592756"/>
                  <a:gd name="connsiteY22" fmla="*/ 18554 h 1592756"/>
                  <a:gd name="connsiteX23" fmla="*/ 939005 w 1592756"/>
                  <a:gd name="connsiteY23" fmla="*/ 257468 h 1592756"/>
                  <a:gd name="connsiteX24" fmla="*/ 1191776 w 1592756"/>
                  <a:gd name="connsiteY24" fmla="*/ 403406 h 159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92756" h="1592756">
                    <a:moveTo>
                      <a:pt x="1025174" y="402893"/>
                    </a:moveTo>
                    <a:lnTo>
                      <a:pt x="1195535" y="297381"/>
                    </a:lnTo>
                    <a:lnTo>
                      <a:pt x="1295377" y="397223"/>
                    </a:lnTo>
                    <a:lnTo>
                      <a:pt x="1189864" y="567584"/>
                    </a:lnTo>
                    <a:cubicBezTo>
                      <a:pt x="1230502" y="637475"/>
                      <a:pt x="1251792" y="716930"/>
                      <a:pt x="1251544" y="797777"/>
                    </a:cubicBezTo>
                    <a:lnTo>
                      <a:pt x="1428101" y="892557"/>
                    </a:lnTo>
                    <a:lnTo>
                      <a:pt x="1391556" y="1028944"/>
                    </a:lnTo>
                    <a:lnTo>
                      <a:pt x="1191263" y="1022748"/>
                    </a:lnTo>
                    <a:cubicBezTo>
                      <a:pt x="1151055" y="1092888"/>
                      <a:pt x="1092889" y="1151054"/>
                      <a:pt x="1022749" y="1191261"/>
                    </a:cubicBezTo>
                    <a:lnTo>
                      <a:pt x="1028946" y="1391556"/>
                    </a:lnTo>
                    <a:lnTo>
                      <a:pt x="892557" y="1428101"/>
                    </a:lnTo>
                    <a:lnTo>
                      <a:pt x="797777" y="1251543"/>
                    </a:lnTo>
                    <a:cubicBezTo>
                      <a:pt x="716929" y="1251792"/>
                      <a:pt x="637474" y="1230502"/>
                      <a:pt x="567582" y="1189863"/>
                    </a:cubicBezTo>
                    <a:lnTo>
                      <a:pt x="397221" y="1295375"/>
                    </a:lnTo>
                    <a:lnTo>
                      <a:pt x="297379" y="1195533"/>
                    </a:lnTo>
                    <a:lnTo>
                      <a:pt x="402892" y="1025172"/>
                    </a:lnTo>
                    <a:cubicBezTo>
                      <a:pt x="362254" y="955281"/>
                      <a:pt x="340964" y="875826"/>
                      <a:pt x="341212" y="794979"/>
                    </a:cubicBezTo>
                    <a:lnTo>
                      <a:pt x="164655" y="700199"/>
                    </a:lnTo>
                    <a:lnTo>
                      <a:pt x="201200" y="563812"/>
                    </a:lnTo>
                    <a:lnTo>
                      <a:pt x="401493" y="570008"/>
                    </a:lnTo>
                    <a:cubicBezTo>
                      <a:pt x="441701" y="499868"/>
                      <a:pt x="499867" y="441702"/>
                      <a:pt x="570007" y="401495"/>
                    </a:cubicBezTo>
                    <a:lnTo>
                      <a:pt x="563810" y="201200"/>
                    </a:lnTo>
                    <a:lnTo>
                      <a:pt x="700199" y="164655"/>
                    </a:lnTo>
                    <a:lnTo>
                      <a:pt x="794979" y="341213"/>
                    </a:lnTo>
                    <a:cubicBezTo>
                      <a:pt x="875827" y="340964"/>
                      <a:pt x="955282" y="362254"/>
                      <a:pt x="1025174" y="402893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535941" tIns="535941" rIns="535940" bIns="535940" spcCol="1270" anchor="ctr"/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MX" sz="14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9" name="64 CuadroTexto">
                <a:extLst>
                  <a:ext uri="{FF2B5EF4-FFF2-40B4-BE49-F238E27FC236}">
                    <a16:creationId xmlns:a16="http://schemas.microsoft.com/office/drawing/2014/main" id="{74D4C4DA-CAFC-AC4D-B1D9-E3798A049BA2}"/>
                  </a:ext>
                </a:extLst>
              </p:cNvPr>
              <p:cNvSpPr txBox="1"/>
              <p:nvPr/>
            </p:nvSpPr>
            <p:spPr>
              <a:xfrm>
                <a:off x="5360742" y="5356619"/>
                <a:ext cx="937647" cy="74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/>
                  <a:t>Gobiernos Locales y Federales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174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FORDECYT-PRONACES</a:t>
            </a:r>
            <a:br>
              <a:rPr lang="es-MX" dirty="0"/>
            </a:br>
            <a:r>
              <a:rPr lang="es-MX" sz="3600" dirty="0"/>
              <a:t>Destino de los Recursos</a:t>
            </a: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72639"/>
            <a:ext cx="11424920" cy="4501781"/>
          </a:xfrm>
        </p:spPr>
        <p:txBody>
          <a:bodyPr>
            <a:noAutofit/>
          </a:bodyPr>
          <a:lstStyle/>
          <a:p>
            <a:pPr marL="342900" indent="-342900" algn="just" eaLnBrk="0" hangingPunct="0">
              <a:buAutoNum type="arabicPeriod"/>
            </a:pPr>
            <a:r>
              <a:rPr lang="es-ES_tradnl" sz="2000" dirty="0">
                <a:latin typeface="Montserrat" pitchFamily="2" charset="77"/>
              </a:rPr>
              <a:t>Proyectos de investigación aplicada, desarrollo e innovación tecnológica que respondan a:</a:t>
            </a:r>
          </a:p>
          <a:p>
            <a:pPr marL="401638" lvl="1" indent="-219075" algn="just" eaLnBrk="0" hangingPunct="0">
              <a:spcBef>
                <a:spcPct val="20000"/>
              </a:spcBef>
              <a:buClr>
                <a:srgbClr val="990000"/>
              </a:buClr>
              <a:buFontTx/>
              <a:buAutoNum type="alphaLcParenR"/>
              <a:tabLst>
                <a:tab pos="1349375" algn="l"/>
                <a:tab pos="1798638" algn="l"/>
                <a:tab pos="2247900" algn="l"/>
                <a:tab pos="2697163" algn="l"/>
                <a:tab pos="2857500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r>
              <a:rPr lang="es-MX" sz="2000" dirty="0">
                <a:latin typeface="Montserrat" pitchFamily="2" charset="77"/>
              </a:rPr>
              <a:t>Problemáticas regionales de </a:t>
            </a:r>
            <a:r>
              <a:rPr lang="es-MX" sz="2000" b="1" dirty="0">
                <a:latin typeface="Montserrat" pitchFamily="2" charset="77"/>
              </a:rPr>
              <a:t>alto impacto económico y social</a:t>
            </a:r>
            <a:r>
              <a:rPr lang="es-MX" sz="2000" dirty="0">
                <a:latin typeface="Montserrat" pitchFamily="2" charset="77"/>
              </a:rPr>
              <a:t>, que condicionan o limitan el desarrollo de las entidades federativas y/o municipios de una región.</a:t>
            </a:r>
          </a:p>
          <a:p>
            <a:pPr marL="401638" lvl="1" indent="-219075" algn="just" eaLnBrk="0" hangingPunct="0">
              <a:spcBef>
                <a:spcPct val="20000"/>
              </a:spcBef>
              <a:buClr>
                <a:srgbClr val="990000"/>
              </a:buClr>
              <a:buFontTx/>
              <a:buAutoNum type="alphaLcParenR"/>
              <a:tabLst>
                <a:tab pos="1349375" algn="l"/>
                <a:tab pos="1798638" algn="l"/>
                <a:tab pos="2247900" algn="l"/>
                <a:tab pos="2697163" algn="l"/>
                <a:tab pos="2857500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r>
              <a:rPr lang="es-MX" sz="2000" dirty="0">
                <a:latin typeface="Montserrat" pitchFamily="2" charset="77"/>
              </a:rPr>
              <a:t>Oportunidades que propicien la integración y el desarrollo armónico y equilibrado de las </a:t>
            </a:r>
            <a:r>
              <a:rPr lang="es-MX" sz="2000" b="1" dirty="0">
                <a:latin typeface="Montserrat" pitchFamily="2" charset="77"/>
              </a:rPr>
              <a:t>entidades federativas y/o municipios </a:t>
            </a:r>
            <a:r>
              <a:rPr lang="es-MX" sz="2000" dirty="0">
                <a:latin typeface="Montserrat" pitchFamily="2" charset="77"/>
              </a:rPr>
              <a:t>de una región.</a:t>
            </a:r>
          </a:p>
          <a:p>
            <a:pPr marL="401638" lvl="1" indent="-219075" algn="just" eaLnBrk="0" hangingPunct="0">
              <a:spcBef>
                <a:spcPct val="20000"/>
              </a:spcBef>
              <a:buClr>
                <a:srgbClr val="990000"/>
              </a:buClr>
              <a:buFontTx/>
              <a:buAutoNum type="alphaLcParenR"/>
              <a:tabLst>
                <a:tab pos="1349375" algn="l"/>
                <a:tab pos="1798638" algn="l"/>
                <a:tab pos="2247900" algn="l"/>
                <a:tab pos="2697163" algn="l"/>
                <a:tab pos="2857500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</a:tabLst>
            </a:pPr>
            <a:r>
              <a:rPr lang="es-MX" sz="2000" dirty="0">
                <a:latin typeface="Montserrat" pitchFamily="2" charset="77"/>
              </a:rPr>
              <a:t>Necesidades y oportunidades de </a:t>
            </a:r>
            <a:r>
              <a:rPr lang="es-MX" sz="2000" b="1" dirty="0">
                <a:latin typeface="Montserrat" pitchFamily="2" charset="77"/>
              </a:rPr>
              <a:t>sectores, grupos y/o comunidades </a:t>
            </a:r>
            <a:r>
              <a:rPr lang="es-MX" sz="2000" dirty="0">
                <a:latin typeface="Montserrat" pitchFamily="2" charset="77"/>
              </a:rPr>
              <a:t>de una región. </a:t>
            </a:r>
          </a:p>
          <a:p>
            <a:pPr marL="355600" indent="-347663" algn="just" eaLnBrk="0" hangingPunct="0">
              <a:tabLst>
                <a:tab pos="449263" algn="l"/>
              </a:tabLst>
              <a:defRPr/>
            </a:pPr>
            <a:r>
              <a:rPr lang="es-ES_tradnl" sz="2000" dirty="0">
                <a:latin typeface="Montserrat" pitchFamily="2" charset="77"/>
              </a:rPr>
              <a:t>2.  Proyectos que atiendan la creación y fortalecimiento de capacidades científicas y tecnológicas comunes y compartidas que permitan disponer del capital humano de alto nivel requerido, del equipamiento necesario y de  redes de colaboración, propiciando la colaboración regional e interinstitucional.</a:t>
            </a:r>
          </a:p>
          <a:p>
            <a:pPr marL="355600" indent="-347663" algn="just" eaLnBrk="0" hangingPunct="0">
              <a:tabLst>
                <a:tab pos="449263" algn="l"/>
              </a:tabLst>
              <a:defRPr/>
            </a:pPr>
            <a:r>
              <a:rPr lang="es-ES_tradnl" sz="2000" dirty="0">
                <a:latin typeface="Montserrat" pitchFamily="2" charset="77"/>
              </a:rPr>
              <a:t>3.	Proyectos estratégicos regionales, que coadyuven al fortalecimiento del sistema científico, tecnológico y de innovación local y regional, y contribuyan al mejoramiento de la competitividad de los sectores productivos.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9483615" y="371650"/>
            <a:ext cx="2323191" cy="858344"/>
            <a:chOff x="9483615" y="371650"/>
            <a:chExt cx="2323191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D51ADE3-0F07-E246-8287-4128F610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5" name="Marcador de contenido 5">
              <a:extLst>
                <a:ext uri="{FF2B5EF4-FFF2-40B4-BE49-F238E27FC236}">
                  <a16:creationId xmlns:a16="http://schemas.microsoft.com/office/drawing/2014/main" id="{E38DDB32-CC8C-5F43-A1D6-2B1CCF3B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3615" y="609555"/>
              <a:ext cx="1488073" cy="436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71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FORDECYT-PRONACES</a:t>
            </a:r>
            <a:br>
              <a:rPr lang="es-MX" dirty="0"/>
            </a:br>
            <a:r>
              <a:rPr lang="es-MX" sz="3600" dirty="0"/>
              <a:t>Destino de los Recursos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72639"/>
            <a:ext cx="11424920" cy="4501781"/>
          </a:xfrm>
        </p:spPr>
        <p:txBody>
          <a:bodyPr>
            <a:noAutofit/>
          </a:bodyPr>
          <a:lstStyle/>
          <a:p>
            <a:pPr algn="just" defTabSz="685783">
              <a:spcBef>
                <a:spcPct val="0"/>
              </a:spcBef>
              <a:defRPr/>
            </a:pPr>
            <a:r>
              <a:rPr lang="es-MX" altLang="es-MX" sz="2000" dirty="0">
                <a:latin typeface="Montserrat" pitchFamily="2" charset="77"/>
                <a:ea typeface="Calibri" pitchFamily="34" charset="0"/>
                <a:cs typeface="Arial" pitchFamily="34" charset="0"/>
              </a:rPr>
              <a:t>Este instrumento fue constituido en 2009 y los recursos que otorga están destinados a:</a:t>
            </a:r>
          </a:p>
          <a:p>
            <a:pPr algn="just" defTabSz="685783">
              <a:spcBef>
                <a:spcPct val="0"/>
              </a:spcBef>
              <a:defRPr/>
            </a:pPr>
            <a:endParaRPr lang="es-MX" altLang="es-MX" sz="2000" dirty="0">
              <a:latin typeface="Montserrat" pitchFamily="2" charset="77"/>
              <a:ea typeface="Calibri" pitchFamily="34" charset="0"/>
              <a:cs typeface="Arial" pitchFamily="34" charset="0"/>
            </a:endParaRPr>
          </a:p>
          <a:p>
            <a:pPr marL="808038" lvl="2" indent="-4968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MX" altLang="es-MX" dirty="0">
                <a:latin typeface="Montserrat" pitchFamily="2" charset="77"/>
                <a:ea typeface="Calibri" pitchFamily="34" charset="0"/>
                <a:cs typeface="Arial" pitchFamily="34" charset="0"/>
              </a:rPr>
              <a:t>Promover </a:t>
            </a:r>
            <a:r>
              <a:rPr lang="es-MX" altLang="es-MX" b="1" dirty="0">
                <a:latin typeface="Montserrat" pitchFamily="2" charset="77"/>
                <a:ea typeface="Calibri" pitchFamily="34" charset="0"/>
                <a:cs typeface="Arial" pitchFamily="34" charset="0"/>
              </a:rPr>
              <a:t>acciones científicas, tecnológicas y de innovación de alto impacto</a:t>
            </a:r>
            <a:r>
              <a:rPr lang="es-MX" altLang="es-MX" dirty="0">
                <a:latin typeface="Montserrat" pitchFamily="2" charset="77"/>
                <a:ea typeface="Calibri" pitchFamily="34" charset="0"/>
                <a:cs typeface="Arial" pitchFamily="34" charset="0"/>
              </a:rPr>
              <a:t> y de alto valor estratégico en las regiones.</a:t>
            </a:r>
          </a:p>
          <a:p>
            <a:pPr marL="808038" lvl="2" indent="-4968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MX" altLang="es-MX" dirty="0">
                <a:latin typeface="Montserrat" pitchFamily="2" charset="77"/>
                <a:ea typeface="Calibri" pitchFamily="34" charset="0"/>
                <a:cs typeface="Arial" pitchFamily="34" charset="0"/>
              </a:rPr>
              <a:t>Apoyar la </a:t>
            </a:r>
            <a:r>
              <a:rPr lang="es-MX" altLang="es-MX" b="1" dirty="0">
                <a:latin typeface="Montserrat" pitchFamily="2" charset="77"/>
                <a:ea typeface="Calibri" pitchFamily="34" charset="0"/>
                <a:cs typeface="Arial" pitchFamily="34" charset="0"/>
              </a:rPr>
              <a:t>formación de recursos humanos especializados </a:t>
            </a:r>
            <a:r>
              <a:rPr lang="es-MX" altLang="es-MX" dirty="0">
                <a:latin typeface="Montserrat" pitchFamily="2" charset="77"/>
                <a:ea typeface="Calibri" pitchFamily="34" charset="0"/>
                <a:cs typeface="Arial" pitchFamily="34" charset="0"/>
              </a:rPr>
              <a:t>que contribuyan al desarrollo regional.</a:t>
            </a:r>
          </a:p>
          <a:p>
            <a:pPr marL="808038" lvl="2" indent="-4968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MX" altLang="es-MX" dirty="0">
                <a:latin typeface="Montserrat" pitchFamily="2" charset="77"/>
                <a:ea typeface="Calibri" pitchFamily="34" charset="0"/>
                <a:cs typeface="Arial" pitchFamily="34" charset="0"/>
              </a:rPr>
              <a:t>Fortalecer los </a:t>
            </a:r>
            <a:r>
              <a:rPr lang="es-MX" altLang="es-MX" b="1" dirty="0">
                <a:latin typeface="Montserrat" pitchFamily="2" charset="77"/>
                <a:ea typeface="Calibri" pitchFamily="34" charset="0"/>
                <a:cs typeface="Arial" pitchFamily="34" charset="0"/>
              </a:rPr>
              <a:t>sistemas locales y regionales de ciencia, tecnología e innovación</a:t>
            </a:r>
            <a:r>
              <a:rPr lang="es-MX" altLang="es-MX" dirty="0">
                <a:latin typeface="Montserrat" pitchFamily="2" charset="77"/>
                <a:ea typeface="Calibri" pitchFamily="34" charset="0"/>
                <a:cs typeface="Arial" pitchFamily="34" charset="0"/>
              </a:rPr>
              <a:t>.</a:t>
            </a:r>
          </a:p>
          <a:p>
            <a:pPr marL="808038" lvl="2" indent="-4968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dirty="0">
                <a:latin typeface="Montserrat" pitchFamily="2" charset="77"/>
                <a:ea typeface="Calibri" pitchFamily="34" charset="0"/>
                <a:cs typeface="Arial" pitchFamily="34" charset="0"/>
              </a:rPr>
              <a:t>Propiciar la </a:t>
            </a:r>
            <a:r>
              <a:rPr lang="es-ES" b="1" dirty="0">
                <a:latin typeface="Montserrat" pitchFamily="2" charset="77"/>
                <a:ea typeface="Calibri" pitchFamily="34" charset="0"/>
                <a:cs typeface="Arial" pitchFamily="34" charset="0"/>
              </a:rPr>
              <a:t>conformación de consorcios </a:t>
            </a:r>
            <a:r>
              <a:rPr lang="es-ES" dirty="0">
                <a:latin typeface="Montserrat" pitchFamily="2" charset="77"/>
                <a:ea typeface="Calibri" pitchFamily="34" charset="0"/>
                <a:cs typeface="Arial" pitchFamily="34" charset="0"/>
              </a:rPr>
              <a:t>como entidades integradoras de las </a:t>
            </a:r>
            <a:r>
              <a:rPr lang="es-ES" b="1" dirty="0">
                <a:latin typeface="Montserrat" pitchFamily="2" charset="77"/>
                <a:ea typeface="Calibri" pitchFamily="34" charset="0"/>
                <a:cs typeface="Arial" pitchFamily="34" charset="0"/>
              </a:rPr>
              <a:t>capacidades locales y regionales</a:t>
            </a:r>
            <a:r>
              <a:rPr lang="es-ES" dirty="0">
                <a:latin typeface="Montserrat" pitchFamily="2" charset="77"/>
                <a:ea typeface="Calibri" pitchFamily="34" charset="0"/>
                <a:cs typeface="Arial" pitchFamily="34" charset="0"/>
              </a:rPr>
              <a:t>, que generen productos, procesos y servicios basados en CTI.</a:t>
            </a:r>
            <a:endParaRPr lang="es-MX" altLang="es-MX" dirty="0">
              <a:latin typeface="Montserrat" pitchFamily="2" charset="77"/>
              <a:ea typeface="Calibri" pitchFamily="34" charset="0"/>
              <a:cs typeface="Arial" pitchFamily="34" charset="0"/>
            </a:endParaRPr>
          </a:p>
          <a:p>
            <a:pPr algn="just" eaLnBrk="0" hangingPunct="0"/>
            <a:endParaRPr lang="es-ES_tradnl" sz="2000" dirty="0">
              <a:latin typeface="Montserrat" pitchFamily="2" charset="77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9483615" y="371650"/>
            <a:ext cx="2323191" cy="858344"/>
            <a:chOff x="9483615" y="371650"/>
            <a:chExt cx="2323191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D51ADE3-0F07-E246-8287-4128F610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5" name="Marcador de contenido 5">
              <a:extLst>
                <a:ext uri="{FF2B5EF4-FFF2-40B4-BE49-F238E27FC236}">
                  <a16:creationId xmlns:a16="http://schemas.microsoft.com/office/drawing/2014/main" id="{E38DDB32-CC8C-5F43-A1D6-2B1CCF3B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3615" y="609555"/>
              <a:ext cx="1488073" cy="436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858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FORDECYT-PRONACES</a:t>
            </a:r>
            <a:br>
              <a:rPr lang="es-MX" dirty="0"/>
            </a:br>
            <a:r>
              <a:rPr lang="es-MX" sz="2200" dirty="0"/>
              <a:t>Aportaciones 2009-2021*</a:t>
            </a:r>
            <a:br>
              <a:rPr lang="es-MX" sz="2200" dirty="0"/>
            </a:br>
            <a:r>
              <a:rPr lang="es-MX" sz="2200" dirty="0"/>
              <a:t>(Millones de pesos)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9483615" y="371650"/>
            <a:ext cx="2323191" cy="858344"/>
            <a:chOff x="9483615" y="371650"/>
            <a:chExt cx="2323191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D51ADE3-0F07-E246-8287-4128F610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5" name="Marcador de contenido 5">
              <a:extLst>
                <a:ext uri="{FF2B5EF4-FFF2-40B4-BE49-F238E27FC236}">
                  <a16:creationId xmlns:a16="http://schemas.microsoft.com/office/drawing/2014/main" id="{E38DDB32-CC8C-5F43-A1D6-2B1CCF3B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3615" y="609555"/>
              <a:ext cx="1488073" cy="436431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DE72C81-D483-0249-BB81-093B17336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146165"/>
              </p:ext>
            </p:extLst>
          </p:nvPr>
        </p:nvGraphicFramePr>
        <p:xfrm>
          <a:off x="321922" y="1808629"/>
          <a:ext cx="11424920" cy="426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55 Rectángulo">
            <a:extLst>
              <a:ext uri="{FF2B5EF4-FFF2-40B4-BE49-F238E27FC236}">
                <a16:creationId xmlns:a16="http://schemas.microsoft.com/office/drawing/2014/main" id="{F8445CBE-9A92-0741-8B84-C6F8D631E77B}"/>
              </a:ext>
            </a:extLst>
          </p:cNvPr>
          <p:cNvSpPr/>
          <p:nvPr/>
        </p:nvSpPr>
        <p:spPr bwMode="auto">
          <a:xfrm>
            <a:off x="3555987" y="6307773"/>
            <a:ext cx="5080026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aportaciones: $ 5,399.95   mdp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5F5F9CD-4C95-404A-A4F1-36F5EBAC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5" y="6369329"/>
            <a:ext cx="20659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1000" dirty="0"/>
              <a:t>*Cifras a marzo 2021</a:t>
            </a:r>
          </a:p>
        </p:txBody>
      </p:sp>
    </p:spTree>
    <p:extLst>
      <p:ext uri="{BB962C8B-B14F-4D97-AF65-F5344CB8AC3E}">
        <p14:creationId xmlns:p14="http://schemas.microsoft.com/office/powerpoint/2010/main" val="220272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6034AA0-F4F9-8246-BE6A-C695702AE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698462"/>
              </p:ext>
            </p:extLst>
          </p:nvPr>
        </p:nvGraphicFramePr>
        <p:xfrm>
          <a:off x="566734" y="1898940"/>
          <a:ext cx="11239186" cy="434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FORDECYT-PRONACES</a:t>
            </a:r>
            <a:br>
              <a:rPr lang="es-MX" dirty="0"/>
            </a:br>
            <a:r>
              <a:rPr lang="es-MX" sz="2200" dirty="0"/>
              <a:t>Proyectos aprobados y monto asignado por año 2009-2021*</a:t>
            </a:r>
            <a:br>
              <a:rPr lang="es-MX" sz="2200" dirty="0"/>
            </a:br>
            <a:r>
              <a:rPr lang="es-MX" sz="2200" dirty="0"/>
              <a:t>(Millones de pesos)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9483615" y="371650"/>
            <a:ext cx="2323191" cy="858344"/>
            <a:chOff x="9483615" y="371650"/>
            <a:chExt cx="2323191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D51ADE3-0F07-E246-8287-4128F610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5" name="Marcador de contenido 5">
              <a:extLst>
                <a:ext uri="{FF2B5EF4-FFF2-40B4-BE49-F238E27FC236}">
                  <a16:creationId xmlns:a16="http://schemas.microsoft.com/office/drawing/2014/main" id="{E38DDB32-CC8C-5F43-A1D6-2B1CCF3B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3615" y="609555"/>
              <a:ext cx="1488073" cy="436431"/>
            </a:xfrm>
            <a:prstGeom prst="rect">
              <a:avLst/>
            </a:prstGeom>
          </p:spPr>
        </p:pic>
      </p:grp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5F5F9CD-4C95-404A-A4F1-36F5EBAC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5" y="6369329"/>
            <a:ext cx="20659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1000" dirty="0"/>
              <a:t>*Cifras a marzo 2021</a:t>
            </a:r>
          </a:p>
        </p:txBody>
      </p:sp>
      <p:sp>
        <p:nvSpPr>
          <p:cNvPr id="9" name="55 Rectángulo">
            <a:extLst>
              <a:ext uri="{FF2B5EF4-FFF2-40B4-BE49-F238E27FC236}">
                <a16:creationId xmlns:a16="http://schemas.microsoft.com/office/drawing/2014/main" id="{EA5FE505-4722-1642-9B48-EBAE1A72EF02}"/>
              </a:ext>
            </a:extLst>
          </p:cNvPr>
          <p:cNvSpPr/>
          <p:nvPr/>
        </p:nvSpPr>
        <p:spPr bwMode="auto">
          <a:xfrm rot="5400000">
            <a:off x="11193699" y="3743552"/>
            <a:ext cx="14783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Millones de pesos</a:t>
            </a:r>
          </a:p>
        </p:txBody>
      </p:sp>
      <p:sp>
        <p:nvSpPr>
          <p:cNvPr id="13" name="55 Rectángulo">
            <a:extLst>
              <a:ext uri="{FF2B5EF4-FFF2-40B4-BE49-F238E27FC236}">
                <a16:creationId xmlns:a16="http://schemas.microsoft.com/office/drawing/2014/main" id="{6A0FD308-55B1-A94D-8BDD-B2E17997C1C7}"/>
              </a:ext>
            </a:extLst>
          </p:cNvPr>
          <p:cNvSpPr/>
          <p:nvPr/>
        </p:nvSpPr>
        <p:spPr bwMode="auto">
          <a:xfrm rot="16200000">
            <a:off x="-9156" y="3741345"/>
            <a:ext cx="1038641" cy="258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Proyectos</a:t>
            </a:r>
          </a:p>
        </p:txBody>
      </p:sp>
      <p:sp>
        <p:nvSpPr>
          <p:cNvPr id="18" name="55 Rectángulo">
            <a:extLst>
              <a:ext uri="{FF2B5EF4-FFF2-40B4-BE49-F238E27FC236}">
                <a16:creationId xmlns:a16="http://schemas.microsoft.com/office/drawing/2014/main" id="{77A28D0D-C767-0741-8D92-49647CC012A0}"/>
              </a:ext>
            </a:extLst>
          </p:cNvPr>
          <p:cNvSpPr/>
          <p:nvPr/>
        </p:nvSpPr>
        <p:spPr bwMode="auto">
          <a:xfrm>
            <a:off x="2597307" y="6321254"/>
            <a:ext cx="7178040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631 proyectos aprobados por un total de $6,824  MDP y  un monto promedio por proyecto de $10.81 MDP</a:t>
            </a:r>
            <a:endParaRPr lang="es-E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F0420BBA-714C-7449-8055-786E7A2EE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71411"/>
              </p:ext>
            </p:extLst>
          </p:nvPr>
        </p:nvGraphicFramePr>
        <p:xfrm>
          <a:off x="509586" y="1829723"/>
          <a:ext cx="11296333" cy="460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FORDECYT-PRONACES</a:t>
            </a:r>
            <a:br>
              <a:rPr lang="es-MX" dirty="0"/>
            </a:br>
            <a:r>
              <a:rPr lang="es-MX" sz="2200" dirty="0"/>
              <a:t>Participación estatal 2009-2021*</a:t>
            </a:r>
            <a:br>
              <a:rPr lang="es-MX" sz="2200" dirty="0"/>
            </a:br>
            <a:r>
              <a:rPr lang="es-MX" sz="2200" dirty="0"/>
              <a:t>(Millones de pesos)</a:t>
            </a:r>
            <a:br>
              <a:rPr lang="es-MX" sz="2200" dirty="0"/>
            </a:br>
            <a:br>
              <a:rPr lang="es-MX" sz="2200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9483615" y="371650"/>
            <a:ext cx="2323191" cy="858344"/>
            <a:chOff x="9483615" y="371650"/>
            <a:chExt cx="2323191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D51ADE3-0F07-E246-8287-4128F610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5" name="Marcador de contenido 5">
              <a:extLst>
                <a:ext uri="{FF2B5EF4-FFF2-40B4-BE49-F238E27FC236}">
                  <a16:creationId xmlns:a16="http://schemas.microsoft.com/office/drawing/2014/main" id="{E38DDB32-CC8C-5F43-A1D6-2B1CCF3B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3615" y="609555"/>
              <a:ext cx="1488073" cy="436431"/>
            </a:xfrm>
            <a:prstGeom prst="rect">
              <a:avLst/>
            </a:prstGeom>
          </p:spPr>
        </p:pic>
      </p:grp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5F5F9CD-4C95-404A-A4F1-36F5EBAC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5" y="6369329"/>
            <a:ext cx="20659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1000" dirty="0"/>
              <a:t>*Cifras a marzo 2021</a:t>
            </a:r>
          </a:p>
        </p:txBody>
      </p:sp>
      <p:sp>
        <p:nvSpPr>
          <p:cNvPr id="19" name="55 Rectángulo">
            <a:extLst>
              <a:ext uri="{FF2B5EF4-FFF2-40B4-BE49-F238E27FC236}">
                <a16:creationId xmlns:a16="http://schemas.microsoft.com/office/drawing/2014/main" id="{B5011D6C-D3DD-A546-A42D-C385908AC0DE}"/>
              </a:ext>
            </a:extLst>
          </p:cNvPr>
          <p:cNvSpPr/>
          <p:nvPr/>
        </p:nvSpPr>
        <p:spPr bwMode="auto">
          <a:xfrm rot="16200000">
            <a:off x="-598609" y="3652379"/>
            <a:ext cx="19624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Millones de pesos</a:t>
            </a:r>
          </a:p>
        </p:txBody>
      </p:sp>
      <p:sp>
        <p:nvSpPr>
          <p:cNvPr id="20" name="55 Rectángulo">
            <a:extLst>
              <a:ext uri="{FF2B5EF4-FFF2-40B4-BE49-F238E27FC236}">
                <a16:creationId xmlns:a16="http://schemas.microsoft.com/office/drawing/2014/main" id="{CE0E9E53-36A8-9449-87AD-441CA28FEAAC}"/>
              </a:ext>
            </a:extLst>
          </p:cNvPr>
          <p:cNvSpPr/>
          <p:nvPr/>
        </p:nvSpPr>
        <p:spPr bwMode="auto">
          <a:xfrm rot="5400000">
            <a:off x="11116538" y="3652379"/>
            <a:ext cx="1378762" cy="253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Proyectos</a:t>
            </a:r>
          </a:p>
        </p:txBody>
      </p:sp>
    </p:spTree>
    <p:extLst>
      <p:ext uri="{BB962C8B-B14F-4D97-AF65-F5344CB8AC3E}">
        <p14:creationId xmlns:p14="http://schemas.microsoft.com/office/powerpoint/2010/main" val="21024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FORDECYT-PRONACES</a:t>
            </a:r>
            <a:br>
              <a:rPr lang="es-MX" dirty="0"/>
            </a:br>
            <a:r>
              <a:rPr lang="es-MX" sz="2200" dirty="0"/>
              <a:t>Participación de los Centros Públicos de Investigación 2009-2021*</a:t>
            </a:r>
            <a:br>
              <a:rPr lang="es-MX" sz="2200" dirty="0"/>
            </a:br>
            <a:r>
              <a:rPr lang="es-MX" sz="2200" dirty="0"/>
              <a:t>(Millones de pesos)</a:t>
            </a:r>
            <a:br>
              <a:rPr lang="es-MX" sz="2200" dirty="0"/>
            </a:br>
            <a:br>
              <a:rPr lang="es-MX" sz="2200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9483615" y="371650"/>
            <a:ext cx="2323191" cy="858344"/>
            <a:chOff x="9483615" y="371650"/>
            <a:chExt cx="2323191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D51ADE3-0F07-E246-8287-4128F610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5" name="Marcador de contenido 5">
              <a:extLst>
                <a:ext uri="{FF2B5EF4-FFF2-40B4-BE49-F238E27FC236}">
                  <a16:creationId xmlns:a16="http://schemas.microsoft.com/office/drawing/2014/main" id="{E38DDB32-CC8C-5F43-A1D6-2B1CCF3B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3615" y="609555"/>
              <a:ext cx="1488073" cy="436431"/>
            </a:xfrm>
            <a:prstGeom prst="rect">
              <a:avLst/>
            </a:prstGeom>
          </p:spPr>
        </p:pic>
      </p:grp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5F5F9CD-4C95-404A-A4F1-36F5EBAC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5" y="6369329"/>
            <a:ext cx="20659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1000" dirty="0"/>
              <a:t>*Cifras a marzo 2021</a:t>
            </a:r>
          </a:p>
        </p:txBody>
      </p:sp>
      <p:sp>
        <p:nvSpPr>
          <p:cNvPr id="22" name="55 Rectángulo">
            <a:extLst>
              <a:ext uri="{FF2B5EF4-FFF2-40B4-BE49-F238E27FC236}">
                <a16:creationId xmlns:a16="http://schemas.microsoft.com/office/drawing/2014/main" id="{63ACAB6D-1209-2744-A0C2-4A1EC198FEC1}"/>
              </a:ext>
            </a:extLst>
          </p:cNvPr>
          <p:cNvSpPr/>
          <p:nvPr/>
        </p:nvSpPr>
        <p:spPr bwMode="auto">
          <a:xfrm rot="16200000">
            <a:off x="-358179" y="3947794"/>
            <a:ext cx="147835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Millones de pesos</a:t>
            </a:r>
          </a:p>
        </p:txBody>
      </p:sp>
      <p:sp>
        <p:nvSpPr>
          <p:cNvPr id="23" name="55 Rectángulo">
            <a:extLst>
              <a:ext uri="{FF2B5EF4-FFF2-40B4-BE49-F238E27FC236}">
                <a16:creationId xmlns:a16="http://schemas.microsoft.com/office/drawing/2014/main" id="{CE9390C0-229D-F64A-A786-196498029E44}"/>
              </a:ext>
            </a:extLst>
          </p:cNvPr>
          <p:cNvSpPr/>
          <p:nvPr/>
        </p:nvSpPr>
        <p:spPr bwMode="auto">
          <a:xfrm rot="5400000">
            <a:off x="11203199" y="3945588"/>
            <a:ext cx="1038641" cy="258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Proyectos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F298192B-D649-104C-A259-FEEAA1AD7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17921"/>
              </p:ext>
            </p:extLst>
          </p:nvPr>
        </p:nvGraphicFramePr>
        <p:xfrm>
          <a:off x="542254" y="1818149"/>
          <a:ext cx="11148176" cy="451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0225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FORDECYT-PRONACES</a:t>
            </a:r>
            <a:br>
              <a:rPr lang="es-MX" dirty="0"/>
            </a:br>
            <a:r>
              <a:rPr lang="es-MX" sz="2200" dirty="0"/>
              <a:t>Distribución por tipo de institución de acuerdo al monto aprobado a proyectos 2009-2021*</a:t>
            </a:r>
            <a:br>
              <a:rPr lang="es-MX" sz="2200" dirty="0"/>
            </a:br>
            <a:r>
              <a:rPr lang="es-MX" sz="2200" dirty="0"/>
              <a:t>(Millones de pesos)</a:t>
            </a:r>
            <a:br>
              <a:rPr lang="es-MX" sz="2200" dirty="0"/>
            </a:br>
            <a:br>
              <a:rPr lang="es-MX" sz="2200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9483615" y="371650"/>
            <a:ext cx="2323191" cy="858344"/>
            <a:chOff x="9483615" y="371650"/>
            <a:chExt cx="2323191" cy="85834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D51ADE3-0F07-E246-8287-4128F610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9926" y="371650"/>
              <a:ext cx="736880" cy="858344"/>
            </a:xfrm>
            <a:prstGeom prst="rect">
              <a:avLst/>
            </a:prstGeom>
          </p:spPr>
        </p:pic>
        <p:pic>
          <p:nvPicPr>
            <p:cNvPr id="15" name="Marcador de contenido 5">
              <a:extLst>
                <a:ext uri="{FF2B5EF4-FFF2-40B4-BE49-F238E27FC236}">
                  <a16:creationId xmlns:a16="http://schemas.microsoft.com/office/drawing/2014/main" id="{E38DDB32-CC8C-5F43-A1D6-2B1CCF3BC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3615" y="609555"/>
              <a:ext cx="1488073" cy="436431"/>
            </a:xfrm>
            <a:prstGeom prst="rect">
              <a:avLst/>
            </a:prstGeom>
          </p:spPr>
        </p:pic>
      </p:grp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5F5F9CD-4C95-404A-A4F1-36F5EBAC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5" y="6369329"/>
            <a:ext cx="20659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1000" dirty="0"/>
              <a:t>*Cifras a marzo 2021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F8A6BC6-F52E-AB40-94E5-67D813EB0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90183"/>
              </p:ext>
            </p:extLst>
          </p:nvPr>
        </p:nvGraphicFramePr>
        <p:xfrm>
          <a:off x="3845156" y="1644523"/>
          <a:ext cx="7710906" cy="484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55 Rectángulo">
            <a:extLst>
              <a:ext uri="{FF2B5EF4-FFF2-40B4-BE49-F238E27FC236}">
                <a16:creationId xmlns:a16="http://schemas.microsoft.com/office/drawing/2014/main" id="{6F3F8CB4-3A19-A349-9E94-5B71020965C7}"/>
              </a:ext>
            </a:extLst>
          </p:cNvPr>
          <p:cNvSpPr/>
          <p:nvPr/>
        </p:nvSpPr>
        <p:spPr bwMode="auto">
          <a:xfrm>
            <a:off x="112665" y="6023565"/>
            <a:ext cx="4315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**Otros: Organismos públicos estatales y federales.</a:t>
            </a:r>
            <a:endParaRPr lang="es-ES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714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548</Words>
  <Application>Microsoft Macintosh PowerPoint</Application>
  <PresentationFormat>Panorámica</PresentationFormat>
  <Paragraphs>61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Times</vt:lpstr>
      <vt:lpstr>Montserrat</vt:lpstr>
      <vt:lpstr>Calibri</vt:lpstr>
      <vt:lpstr>Arial</vt:lpstr>
      <vt:lpstr>Wingdings</vt:lpstr>
      <vt:lpstr>Comic Sans MS</vt:lpstr>
      <vt:lpstr>Montserrat SemiBold</vt:lpstr>
      <vt:lpstr>Montserrat Medium</vt:lpstr>
      <vt:lpstr>Tema de Office</vt:lpstr>
      <vt:lpstr>Fondo Institucional para el Desarrollo Científico, Tecnológico y de Innovación (FORDECYT-PRONACES)</vt:lpstr>
      <vt:lpstr>FORDECYT-PRONACES Objetivo</vt:lpstr>
      <vt:lpstr>FORDECYT-PRONACES Destino de los Recursos  </vt:lpstr>
      <vt:lpstr>FORDECYT-PRONACES Destino de los Recursos</vt:lpstr>
      <vt:lpstr>FORDECYT-PRONACES Aportaciones 2009-2021* (Millones de pesos)    </vt:lpstr>
      <vt:lpstr>FORDECYT-PRONACES Proyectos aprobados y monto asignado por año 2009-2021* (Millones de pesos)   </vt:lpstr>
      <vt:lpstr>FORDECYT-PRONACES Participación estatal 2009-2021* (Millones de pesos)     </vt:lpstr>
      <vt:lpstr>FORDECYT-PRONACES Participación de los Centros Públicos de Investigación 2009-2021* (Millones de pesos)     </vt:lpstr>
      <vt:lpstr>FORDECYT-PRONACES Distribución por tipo de institución de acuerdo al monto aprobado a proyectos 2009-2021* (Millones de pesos)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Alberto Albarrán Vázquez</cp:lastModifiedBy>
  <cp:revision>48</cp:revision>
  <dcterms:created xsi:type="dcterms:W3CDTF">2018-12-04T03:27:02Z</dcterms:created>
  <dcterms:modified xsi:type="dcterms:W3CDTF">2021-04-15T17:46:44Z</dcterms:modified>
</cp:coreProperties>
</file>