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69183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3434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72550" y="276225"/>
            <a:ext cx="3038475" cy="4095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69183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43434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69183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69183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7878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9312" y="330136"/>
            <a:ext cx="4143375" cy="391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69183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9312" y="2456878"/>
            <a:ext cx="6296025" cy="2341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43434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063351" y="6378560"/>
            <a:ext cx="260350" cy="233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78787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5" Type="http://schemas.openxmlformats.org/officeDocument/2006/relationships/image" Target="../media/image48.jpg"/><Relationship Id="rId6" Type="http://schemas.openxmlformats.org/officeDocument/2006/relationships/image" Target="../media/image22.png"/><Relationship Id="rId7" Type="http://schemas.openxmlformats.org/officeDocument/2006/relationships/image" Target="../media/image49.png"/><Relationship Id="rId8" Type="http://schemas.openxmlformats.org/officeDocument/2006/relationships/image" Target="../media/image50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jpg"/><Relationship Id="rId8" Type="http://schemas.openxmlformats.org/officeDocument/2006/relationships/image" Target="../media/image9.jp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g"/><Relationship Id="rId12" Type="http://schemas.openxmlformats.org/officeDocument/2006/relationships/image" Target="../media/image13.jpg"/><Relationship Id="rId13" Type="http://schemas.openxmlformats.org/officeDocument/2006/relationships/image" Target="../media/image14.jpg"/><Relationship Id="rId14" Type="http://schemas.openxmlformats.org/officeDocument/2006/relationships/image" Target="../media/image15.jpg"/><Relationship Id="rId15" Type="http://schemas.openxmlformats.org/officeDocument/2006/relationships/image" Target="../media/image16.jpg"/><Relationship Id="rId16" Type="http://schemas.openxmlformats.org/officeDocument/2006/relationships/image" Target="../media/image17.jpg"/><Relationship Id="rId17" Type="http://schemas.openxmlformats.org/officeDocument/2006/relationships/image" Target="../media/image18.jpg"/><Relationship Id="rId18" Type="http://schemas.openxmlformats.org/officeDocument/2006/relationships/image" Target="../media/image19.jpg"/><Relationship Id="rId19" Type="http://schemas.openxmlformats.org/officeDocument/2006/relationships/image" Target="../media/image20.jpg"/><Relationship Id="rId20" Type="http://schemas.openxmlformats.org/officeDocument/2006/relationships/image" Target="../media/image21.png"/><Relationship Id="rId21" Type="http://schemas.openxmlformats.org/officeDocument/2006/relationships/image" Target="../media/image22.png"/><Relationship Id="rId22" Type="http://schemas.openxmlformats.org/officeDocument/2006/relationships/image" Target="../media/image2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Relationship Id="rId7" Type="http://schemas.openxmlformats.org/officeDocument/2006/relationships/image" Target="../media/image31.png"/><Relationship Id="rId8" Type="http://schemas.openxmlformats.org/officeDocument/2006/relationships/image" Target="../media/image32.png"/><Relationship Id="rId9" Type="http://schemas.openxmlformats.org/officeDocument/2006/relationships/image" Target="../media/image33.png"/><Relationship Id="rId10" Type="http://schemas.openxmlformats.org/officeDocument/2006/relationships/image" Target="../media/image34.png"/><Relationship Id="rId11" Type="http://schemas.openxmlformats.org/officeDocument/2006/relationships/image" Target="../media/image35.png"/><Relationship Id="rId12" Type="http://schemas.openxmlformats.org/officeDocument/2006/relationships/image" Target="../media/image36.png"/><Relationship Id="rId13" Type="http://schemas.openxmlformats.org/officeDocument/2006/relationships/image" Target="../media/image3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Relationship Id="rId5" Type="http://schemas.openxmlformats.org/officeDocument/2006/relationships/image" Target="../media/image4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63675" y="2018918"/>
            <a:ext cx="9081770" cy="1311275"/>
          </a:xfrm>
          <a:prstGeom prst="rect"/>
        </p:spPr>
        <p:txBody>
          <a:bodyPr wrap="square" lIns="0" tIns="86360" rIns="0" bIns="0" rtlCol="0" vert="horz">
            <a:spAutoFit/>
          </a:bodyPr>
          <a:lstStyle/>
          <a:p>
            <a:pPr marL="330200" marR="5080" indent="-318135">
              <a:lnSpc>
                <a:spcPts val="4810"/>
              </a:lnSpc>
              <a:spcBef>
                <a:spcPts val="680"/>
              </a:spcBef>
            </a:pPr>
            <a:r>
              <a:rPr dirty="0" sz="4400" spc="-180"/>
              <a:t>Grupo</a:t>
            </a:r>
            <a:r>
              <a:rPr dirty="0" sz="4400" spc="-360"/>
              <a:t> </a:t>
            </a:r>
            <a:r>
              <a:rPr dirty="0" sz="4400" spc="-220"/>
              <a:t>de</a:t>
            </a:r>
            <a:r>
              <a:rPr dirty="0" sz="4400" spc="-385"/>
              <a:t> </a:t>
            </a:r>
            <a:r>
              <a:rPr dirty="0" sz="4400" spc="-200"/>
              <a:t>Inteligencia</a:t>
            </a:r>
            <a:r>
              <a:rPr dirty="0" sz="4400" spc="-290"/>
              <a:t> </a:t>
            </a:r>
            <a:r>
              <a:rPr dirty="0" sz="4400" spc="-200"/>
              <a:t>Artificial</a:t>
            </a:r>
            <a:r>
              <a:rPr dirty="0" sz="4400" spc="-315"/>
              <a:t> </a:t>
            </a:r>
            <a:r>
              <a:rPr dirty="0" sz="4400" spc="-50"/>
              <a:t>y </a:t>
            </a:r>
            <a:r>
              <a:rPr dirty="0" sz="4400" spc="-215"/>
              <a:t>Cómputo</a:t>
            </a:r>
            <a:r>
              <a:rPr dirty="0" sz="4400" spc="-360"/>
              <a:t> </a:t>
            </a:r>
            <a:r>
              <a:rPr dirty="0" sz="4400" spc="-254"/>
              <a:t>de</a:t>
            </a:r>
            <a:r>
              <a:rPr dirty="0" sz="4400" spc="-305"/>
              <a:t> </a:t>
            </a:r>
            <a:r>
              <a:rPr dirty="0" sz="4400" spc="-204"/>
              <a:t>Alto</a:t>
            </a:r>
            <a:r>
              <a:rPr dirty="0" sz="4400" spc="-355"/>
              <a:t> </a:t>
            </a:r>
            <a:r>
              <a:rPr dirty="0" sz="4400" spc="-90"/>
              <a:t>Rendimiento</a:t>
            </a:r>
            <a:endParaRPr sz="4400"/>
          </a:p>
        </p:txBody>
      </p:sp>
      <p:sp>
        <p:nvSpPr>
          <p:cNvPr id="4" name="object 4" descr=""/>
          <p:cNvSpPr/>
          <p:nvPr/>
        </p:nvSpPr>
        <p:spPr>
          <a:xfrm>
            <a:off x="2581275" y="3952875"/>
            <a:ext cx="6524625" cy="0"/>
          </a:xfrm>
          <a:custGeom>
            <a:avLst/>
            <a:gdLst/>
            <a:ahLst/>
            <a:cxnLst/>
            <a:rect l="l" t="t" r="r" b="b"/>
            <a:pathLst>
              <a:path w="6524625" h="0">
                <a:moveTo>
                  <a:pt x="0" y="0"/>
                </a:moveTo>
                <a:lnTo>
                  <a:pt x="6524371" y="0"/>
                </a:lnTo>
              </a:path>
            </a:pathLst>
          </a:custGeom>
          <a:ln w="38100">
            <a:solidFill>
              <a:srgbClr val="B7903C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62200" y="609600"/>
            <a:ext cx="7181850" cy="95250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344930" y="4295775"/>
            <a:ext cx="9493250" cy="10502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8415">
              <a:lnSpc>
                <a:spcPct val="100000"/>
              </a:lnSpc>
              <a:spcBef>
                <a:spcPts val="105"/>
              </a:spcBef>
            </a:pPr>
            <a:r>
              <a:rPr dirty="0" sz="2400" spc="-280">
                <a:solidFill>
                  <a:srgbClr val="691831"/>
                </a:solidFill>
                <a:latin typeface="Arial Black"/>
                <a:cs typeface="Arial Black"/>
              </a:rPr>
              <a:t>11</a:t>
            </a:r>
            <a:r>
              <a:rPr dirty="0" sz="2400" spc="-170">
                <a:solidFill>
                  <a:srgbClr val="691831"/>
                </a:solidFill>
                <a:latin typeface="Arial Black"/>
                <a:cs typeface="Arial Black"/>
              </a:rPr>
              <a:t> </a:t>
            </a:r>
            <a:r>
              <a:rPr dirty="0" sz="2400" spc="-155">
                <a:solidFill>
                  <a:srgbClr val="691831"/>
                </a:solidFill>
                <a:latin typeface="Arial Black"/>
                <a:cs typeface="Arial Black"/>
              </a:rPr>
              <a:t>de</a:t>
            </a:r>
            <a:r>
              <a:rPr dirty="0" sz="2400" spc="-185">
                <a:solidFill>
                  <a:srgbClr val="691831"/>
                </a:solidFill>
                <a:latin typeface="Arial Black"/>
                <a:cs typeface="Arial Black"/>
              </a:rPr>
              <a:t> </a:t>
            </a:r>
            <a:r>
              <a:rPr dirty="0" sz="2400" spc="-70">
                <a:solidFill>
                  <a:srgbClr val="691831"/>
                </a:solidFill>
                <a:latin typeface="Arial Black"/>
                <a:cs typeface="Arial Black"/>
              </a:rPr>
              <a:t>junio</a:t>
            </a:r>
            <a:r>
              <a:rPr dirty="0" sz="2400" spc="-180">
                <a:solidFill>
                  <a:srgbClr val="691831"/>
                </a:solidFill>
                <a:latin typeface="Arial Black"/>
                <a:cs typeface="Arial Black"/>
              </a:rPr>
              <a:t> </a:t>
            </a:r>
            <a:r>
              <a:rPr dirty="0" sz="2400" spc="-155">
                <a:solidFill>
                  <a:srgbClr val="691831"/>
                </a:solidFill>
                <a:latin typeface="Arial Black"/>
                <a:cs typeface="Arial Black"/>
              </a:rPr>
              <a:t>de</a:t>
            </a:r>
            <a:r>
              <a:rPr dirty="0" sz="2400" spc="-105">
                <a:solidFill>
                  <a:srgbClr val="691831"/>
                </a:solidFill>
                <a:latin typeface="Arial Black"/>
                <a:cs typeface="Arial Black"/>
              </a:rPr>
              <a:t> </a:t>
            </a:r>
            <a:r>
              <a:rPr dirty="0" sz="2400" spc="-315">
                <a:solidFill>
                  <a:srgbClr val="691831"/>
                </a:solidFill>
                <a:latin typeface="Arial Black"/>
                <a:cs typeface="Arial Black"/>
              </a:rPr>
              <a:t>2025</a:t>
            </a:r>
            <a:endParaRPr sz="24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2300"/>
              </a:spcBef>
            </a:pPr>
            <a:r>
              <a:rPr dirty="0" sz="2400">
                <a:solidFill>
                  <a:srgbClr val="585858"/>
                </a:solidFill>
                <a:latin typeface="Arial"/>
                <a:cs typeface="Arial"/>
              </a:rPr>
              <a:t>Subsecretaría</a:t>
            </a:r>
            <a:r>
              <a:rPr dirty="0" sz="2400" spc="80">
                <a:solidFill>
                  <a:srgbClr val="585858"/>
                </a:solidFill>
                <a:latin typeface="Arial"/>
                <a:cs typeface="Arial"/>
              </a:rPr>
              <a:t> de</a:t>
            </a:r>
            <a:r>
              <a:rPr dirty="0" sz="2400" spc="7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65">
                <a:solidFill>
                  <a:srgbClr val="585858"/>
                </a:solidFill>
                <a:latin typeface="Arial"/>
                <a:cs typeface="Arial"/>
              </a:rPr>
              <a:t>Desarrollo</a:t>
            </a:r>
            <a:r>
              <a:rPr dirty="0" sz="2400" spc="13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585858"/>
                </a:solidFill>
                <a:latin typeface="Arial"/>
                <a:cs typeface="Arial"/>
              </a:rPr>
              <a:t>Tecnológico,</a:t>
            </a:r>
            <a:r>
              <a:rPr dirty="0" sz="2400" spc="7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 spc="45">
                <a:solidFill>
                  <a:srgbClr val="585858"/>
                </a:solidFill>
                <a:latin typeface="Arial"/>
                <a:cs typeface="Arial"/>
              </a:rPr>
              <a:t>Vinculación</a:t>
            </a:r>
            <a:r>
              <a:rPr dirty="0" sz="2400" spc="9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dirty="0" sz="2400" spc="70">
                <a:solidFill>
                  <a:srgbClr val="585858"/>
                </a:solidFill>
                <a:latin typeface="Arial"/>
                <a:cs typeface="Arial"/>
              </a:rPr>
              <a:t> Innovación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1172825" y="6458416"/>
            <a:ext cx="110489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spc="-50">
                <a:solidFill>
                  <a:srgbClr val="888888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49972" y="1298193"/>
            <a:ext cx="3921125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spc="-155">
                <a:solidFill>
                  <a:srgbClr val="9B2146"/>
                </a:solidFill>
                <a:latin typeface="Arial Black"/>
                <a:cs typeface="Arial Black"/>
              </a:rPr>
              <a:t>Vinculación</a:t>
            </a:r>
            <a:r>
              <a:rPr dirty="0" sz="2400" spc="-10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90">
                <a:solidFill>
                  <a:srgbClr val="9B2146"/>
                </a:solidFill>
                <a:latin typeface="Arial Black"/>
                <a:cs typeface="Arial Black"/>
              </a:rPr>
              <a:t>internacional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Proyectos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041082" y="2252662"/>
            <a:ext cx="350774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Comisón</a:t>
            </a:r>
            <a:r>
              <a:rPr dirty="0" sz="1800" spc="8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120">
                <a:latin typeface="Arial"/>
                <a:cs typeface="Arial"/>
              </a:rPr>
              <a:t> </a:t>
            </a:r>
            <a:r>
              <a:rPr dirty="0" sz="1800" spc="40">
                <a:latin typeface="Arial"/>
                <a:cs typeface="Arial"/>
              </a:rPr>
              <a:t>internacionalización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96125" y="609536"/>
            <a:ext cx="1262062" cy="852487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7352665" y="892873"/>
            <a:ext cx="75946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>
                <a:latin typeface="Calibri"/>
                <a:cs typeface="Calibri"/>
              </a:rPr>
              <a:t>Educación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8329041" y="1142238"/>
            <a:ext cx="1600835" cy="1224915"/>
            <a:chOff x="8329041" y="1142238"/>
            <a:chExt cx="1600835" cy="1224915"/>
          </a:xfrm>
        </p:grpSpPr>
        <p:sp>
          <p:nvSpPr>
            <p:cNvPr id="9" name="object 9" descr=""/>
            <p:cNvSpPr/>
            <p:nvPr/>
          </p:nvSpPr>
          <p:spPr>
            <a:xfrm>
              <a:off x="8332216" y="1145413"/>
              <a:ext cx="669925" cy="415925"/>
            </a:xfrm>
            <a:custGeom>
              <a:avLst/>
              <a:gdLst/>
              <a:ahLst/>
              <a:cxnLst/>
              <a:rect l="l" t="t" r="r" b="b"/>
              <a:pathLst>
                <a:path w="669925" h="415925">
                  <a:moveTo>
                    <a:pt x="0" y="0"/>
                  </a:moveTo>
                  <a:lnTo>
                    <a:pt x="46742" y="17129"/>
                  </a:lnTo>
                  <a:lnTo>
                    <a:pt x="92943" y="35503"/>
                  </a:lnTo>
                  <a:lnTo>
                    <a:pt x="138578" y="55107"/>
                  </a:lnTo>
                  <a:lnTo>
                    <a:pt x="183624" y="75928"/>
                  </a:lnTo>
                  <a:lnTo>
                    <a:pt x="228055" y="97950"/>
                  </a:lnTo>
                  <a:lnTo>
                    <a:pt x="271848" y="121160"/>
                  </a:lnTo>
                  <a:lnTo>
                    <a:pt x="314980" y="145543"/>
                  </a:lnTo>
                  <a:lnTo>
                    <a:pt x="357425" y="171084"/>
                  </a:lnTo>
                  <a:lnTo>
                    <a:pt x="399161" y="197771"/>
                  </a:lnTo>
                  <a:lnTo>
                    <a:pt x="440162" y="225587"/>
                  </a:lnTo>
                  <a:lnTo>
                    <a:pt x="480406" y="254519"/>
                  </a:lnTo>
                  <a:lnTo>
                    <a:pt x="519868" y="284553"/>
                  </a:lnTo>
                  <a:lnTo>
                    <a:pt x="558524" y="315674"/>
                  </a:lnTo>
                  <a:lnTo>
                    <a:pt x="596350" y="347868"/>
                  </a:lnTo>
                  <a:lnTo>
                    <a:pt x="633322" y="381120"/>
                  </a:lnTo>
                  <a:lnTo>
                    <a:pt x="669416" y="415416"/>
                  </a:lnTo>
                </a:path>
              </a:pathLst>
            </a:custGeom>
            <a:ln w="6350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67750" y="1523936"/>
              <a:ext cx="1262062" cy="842962"/>
            </a:xfrm>
            <a:prstGeom prst="rect">
              <a:avLst/>
            </a:prstGeom>
          </p:spPr>
        </p:pic>
      </p:grpSp>
      <p:sp>
        <p:nvSpPr>
          <p:cNvPr id="11" name="object 11" descr=""/>
          <p:cNvSpPr txBox="1"/>
          <p:nvPr/>
        </p:nvSpPr>
        <p:spPr>
          <a:xfrm>
            <a:off x="8822435" y="1804098"/>
            <a:ext cx="979169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>
                <a:latin typeface="Calibri"/>
                <a:cs typeface="Calibri"/>
              </a:rPr>
              <a:t>Colaboración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8667750" y="2346198"/>
            <a:ext cx="1262380" cy="1849755"/>
            <a:chOff x="8667750" y="2346198"/>
            <a:chExt cx="1262380" cy="1849755"/>
          </a:xfrm>
        </p:grpSpPr>
        <p:sp>
          <p:nvSpPr>
            <p:cNvPr id="13" name="object 13" descr=""/>
            <p:cNvSpPr/>
            <p:nvPr/>
          </p:nvSpPr>
          <p:spPr>
            <a:xfrm>
              <a:off x="9475977" y="2349373"/>
              <a:ext cx="74295" cy="1027430"/>
            </a:xfrm>
            <a:custGeom>
              <a:avLst/>
              <a:gdLst/>
              <a:ahLst/>
              <a:cxnLst/>
              <a:rect l="l" t="t" r="r" b="b"/>
              <a:pathLst>
                <a:path w="74295" h="1027429">
                  <a:moveTo>
                    <a:pt x="0" y="0"/>
                  </a:moveTo>
                  <a:lnTo>
                    <a:pt x="13408" y="48019"/>
                  </a:lnTo>
                  <a:lnTo>
                    <a:pt x="25476" y="96301"/>
                  </a:lnTo>
                  <a:lnTo>
                    <a:pt x="36202" y="144819"/>
                  </a:lnTo>
                  <a:lnTo>
                    <a:pt x="45588" y="193544"/>
                  </a:lnTo>
                  <a:lnTo>
                    <a:pt x="53633" y="242449"/>
                  </a:lnTo>
                  <a:lnTo>
                    <a:pt x="60337" y="291506"/>
                  </a:lnTo>
                  <a:lnTo>
                    <a:pt x="65701" y="340689"/>
                  </a:lnTo>
                  <a:lnTo>
                    <a:pt x="69723" y="389969"/>
                  </a:lnTo>
                  <a:lnTo>
                    <a:pt x="72405" y="439318"/>
                  </a:lnTo>
                  <a:lnTo>
                    <a:pt x="73746" y="488710"/>
                  </a:lnTo>
                  <a:lnTo>
                    <a:pt x="73746" y="538116"/>
                  </a:lnTo>
                  <a:lnTo>
                    <a:pt x="72405" y="587510"/>
                  </a:lnTo>
                  <a:lnTo>
                    <a:pt x="69723" y="636863"/>
                  </a:lnTo>
                  <a:lnTo>
                    <a:pt x="65701" y="686148"/>
                  </a:lnTo>
                  <a:lnTo>
                    <a:pt x="60337" y="735337"/>
                  </a:lnTo>
                  <a:lnTo>
                    <a:pt x="53633" y="784403"/>
                  </a:lnTo>
                  <a:lnTo>
                    <a:pt x="45588" y="833318"/>
                  </a:lnTo>
                  <a:lnTo>
                    <a:pt x="36202" y="882056"/>
                  </a:lnTo>
                  <a:lnTo>
                    <a:pt x="25476" y="930587"/>
                  </a:lnTo>
                  <a:lnTo>
                    <a:pt x="13408" y="978885"/>
                  </a:lnTo>
                  <a:lnTo>
                    <a:pt x="0" y="1026922"/>
                  </a:lnTo>
                </a:path>
              </a:pathLst>
            </a:custGeom>
            <a:ln w="6350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67750" y="3343211"/>
              <a:ext cx="1262062" cy="852487"/>
            </a:xfrm>
            <a:prstGeom prst="rect">
              <a:avLst/>
            </a:prstGeom>
          </p:spPr>
        </p:pic>
      </p:grpSp>
      <p:sp>
        <p:nvSpPr>
          <p:cNvPr id="15" name="object 15" descr=""/>
          <p:cNvSpPr txBox="1"/>
          <p:nvPr/>
        </p:nvSpPr>
        <p:spPr>
          <a:xfrm>
            <a:off x="8996044" y="3626421"/>
            <a:ext cx="62992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>
                <a:latin typeface="Calibri"/>
                <a:cs typeface="Calibri"/>
              </a:rPr>
              <a:t>Startups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6858000" y="4159884"/>
            <a:ext cx="2148840" cy="941069"/>
            <a:chOff x="6858000" y="4159884"/>
            <a:chExt cx="2148840" cy="941069"/>
          </a:xfrm>
        </p:grpSpPr>
        <p:sp>
          <p:nvSpPr>
            <p:cNvPr id="17" name="object 17" descr=""/>
            <p:cNvSpPr/>
            <p:nvPr/>
          </p:nvSpPr>
          <p:spPr>
            <a:xfrm>
              <a:off x="8566404" y="4163059"/>
              <a:ext cx="437515" cy="316230"/>
            </a:xfrm>
            <a:custGeom>
              <a:avLst/>
              <a:gdLst/>
              <a:ahLst/>
              <a:cxnLst/>
              <a:rect l="l" t="t" r="r" b="b"/>
              <a:pathLst>
                <a:path w="437515" h="316229">
                  <a:moveTo>
                    <a:pt x="437006" y="0"/>
                  </a:moveTo>
                  <a:lnTo>
                    <a:pt x="401335" y="34000"/>
                  </a:lnTo>
                  <a:lnTo>
                    <a:pt x="364785" y="66996"/>
                  </a:lnTo>
                  <a:lnTo>
                    <a:pt x="327379" y="98972"/>
                  </a:lnTo>
                  <a:lnTo>
                    <a:pt x="289140" y="129910"/>
                  </a:lnTo>
                  <a:lnTo>
                    <a:pt x="250089" y="159796"/>
                  </a:lnTo>
                  <a:lnTo>
                    <a:pt x="210249" y="188613"/>
                  </a:lnTo>
                  <a:lnTo>
                    <a:pt x="169643" y="216344"/>
                  </a:lnTo>
                  <a:lnTo>
                    <a:pt x="128293" y="242975"/>
                  </a:lnTo>
                  <a:lnTo>
                    <a:pt x="86221" y="268489"/>
                  </a:lnTo>
                  <a:lnTo>
                    <a:pt x="43449" y="292870"/>
                  </a:lnTo>
                  <a:lnTo>
                    <a:pt x="0" y="316102"/>
                  </a:lnTo>
                </a:path>
              </a:pathLst>
            </a:custGeom>
            <a:ln w="6349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58000" y="4257611"/>
              <a:ext cx="1738376" cy="842962"/>
            </a:xfrm>
            <a:prstGeom prst="rect">
              <a:avLst/>
            </a:prstGeom>
          </p:spPr>
        </p:pic>
      </p:grpSp>
      <p:sp>
        <p:nvSpPr>
          <p:cNvPr id="19" name="object 19" descr=""/>
          <p:cNvSpPr txBox="1"/>
          <p:nvPr/>
        </p:nvSpPr>
        <p:spPr>
          <a:xfrm>
            <a:off x="7164069" y="4537646"/>
            <a:ext cx="1140460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>
                <a:latin typeface="Calibri"/>
                <a:cs typeface="Calibri"/>
              </a:rPr>
              <a:t>Financiamiento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5514975" y="3343211"/>
            <a:ext cx="1382395" cy="1139190"/>
            <a:chOff x="5514975" y="3343211"/>
            <a:chExt cx="1382395" cy="1139190"/>
          </a:xfrm>
        </p:grpSpPr>
        <p:sp>
          <p:nvSpPr>
            <p:cNvPr id="21" name="object 21" descr=""/>
            <p:cNvSpPr/>
            <p:nvPr/>
          </p:nvSpPr>
          <p:spPr>
            <a:xfrm>
              <a:off x="6456807" y="4163059"/>
              <a:ext cx="437515" cy="316230"/>
            </a:xfrm>
            <a:custGeom>
              <a:avLst/>
              <a:gdLst/>
              <a:ahLst/>
              <a:cxnLst/>
              <a:rect l="l" t="t" r="r" b="b"/>
              <a:pathLst>
                <a:path w="437515" h="316229">
                  <a:moveTo>
                    <a:pt x="437007" y="316102"/>
                  </a:moveTo>
                  <a:lnTo>
                    <a:pt x="393557" y="292870"/>
                  </a:lnTo>
                  <a:lnTo>
                    <a:pt x="350785" y="268489"/>
                  </a:lnTo>
                  <a:lnTo>
                    <a:pt x="308713" y="242975"/>
                  </a:lnTo>
                  <a:lnTo>
                    <a:pt x="267363" y="216344"/>
                  </a:lnTo>
                  <a:lnTo>
                    <a:pt x="226757" y="188613"/>
                  </a:lnTo>
                  <a:lnTo>
                    <a:pt x="186917" y="159796"/>
                  </a:lnTo>
                  <a:lnTo>
                    <a:pt x="147866" y="129910"/>
                  </a:lnTo>
                  <a:lnTo>
                    <a:pt x="109627" y="98972"/>
                  </a:lnTo>
                  <a:lnTo>
                    <a:pt x="72221" y="66996"/>
                  </a:lnTo>
                  <a:lnTo>
                    <a:pt x="35671" y="34000"/>
                  </a:lnTo>
                  <a:lnTo>
                    <a:pt x="0" y="0"/>
                  </a:lnTo>
                </a:path>
              </a:pathLst>
            </a:custGeom>
            <a:ln w="6349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14975" y="3343211"/>
              <a:ext cx="1262062" cy="852487"/>
            </a:xfrm>
            <a:prstGeom prst="rect">
              <a:avLst/>
            </a:prstGeom>
          </p:spPr>
        </p:pic>
      </p:grpSp>
      <p:sp>
        <p:nvSpPr>
          <p:cNvPr id="23" name="object 23" descr=""/>
          <p:cNvSpPr txBox="1"/>
          <p:nvPr/>
        </p:nvSpPr>
        <p:spPr>
          <a:xfrm>
            <a:off x="5724525" y="3528631"/>
            <a:ext cx="864869" cy="443865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 indent="45720">
              <a:lnSpc>
                <a:spcPts val="1580"/>
              </a:lnSpc>
              <a:spcBef>
                <a:spcPts val="260"/>
              </a:spcBef>
            </a:pPr>
            <a:r>
              <a:rPr dirty="0" sz="1400" spc="-10">
                <a:latin typeface="Calibri"/>
                <a:cs typeface="Calibri"/>
              </a:rPr>
              <a:t>Desarrollo tecnológico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5514975" y="1523936"/>
            <a:ext cx="1262380" cy="1856105"/>
            <a:chOff x="5514975" y="1523936"/>
            <a:chExt cx="1262380" cy="1856105"/>
          </a:xfrm>
        </p:grpSpPr>
        <p:sp>
          <p:nvSpPr>
            <p:cNvPr id="25" name="object 25" descr=""/>
            <p:cNvSpPr/>
            <p:nvPr/>
          </p:nvSpPr>
          <p:spPr>
            <a:xfrm>
              <a:off x="5910398" y="2349373"/>
              <a:ext cx="74295" cy="1027430"/>
            </a:xfrm>
            <a:custGeom>
              <a:avLst/>
              <a:gdLst/>
              <a:ahLst/>
              <a:cxnLst/>
              <a:rect l="l" t="t" r="r" b="b"/>
              <a:pathLst>
                <a:path w="74295" h="1027429">
                  <a:moveTo>
                    <a:pt x="73841" y="1026922"/>
                  </a:moveTo>
                  <a:lnTo>
                    <a:pt x="60415" y="978885"/>
                  </a:lnTo>
                  <a:lnTo>
                    <a:pt x="48332" y="930587"/>
                  </a:lnTo>
                  <a:lnTo>
                    <a:pt x="37592" y="882056"/>
                  </a:lnTo>
                  <a:lnTo>
                    <a:pt x="28194" y="833318"/>
                  </a:lnTo>
                  <a:lnTo>
                    <a:pt x="20138" y="784403"/>
                  </a:lnTo>
                  <a:lnTo>
                    <a:pt x="13425" y="735337"/>
                  </a:lnTo>
                  <a:lnTo>
                    <a:pt x="8055" y="686148"/>
                  </a:lnTo>
                  <a:lnTo>
                    <a:pt x="4027" y="636863"/>
                  </a:lnTo>
                  <a:lnTo>
                    <a:pt x="1342" y="587510"/>
                  </a:lnTo>
                  <a:lnTo>
                    <a:pt x="0" y="538116"/>
                  </a:lnTo>
                  <a:lnTo>
                    <a:pt x="0" y="488710"/>
                  </a:lnTo>
                  <a:lnTo>
                    <a:pt x="1342" y="439318"/>
                  </a:lnTo>
                  <a:lnTo>
                    <a:pt x="4027" y="389969"/>
                  </a:lnTo>
                  <a:lnTo>
                    <a:pt x="8055" y="340689"/>
                  </a:lnTo>
                  <a:lnTo>
                    <a:pt x="13425" y="291506"/>
                  </a:lnTo>
                  <a:lnTo>
                    <a:pt x="20138" y="242449"/>
                  </a:lnTo>
                  <a:lnTo>
                    <a:pt x="28194" y="193544"/>
                  </a:lnTo>
                  <a:lnTo>
                    <a:pt x="37592" y="144819"/>
                  </a:lnTo>
                  <a:lnTo>
                    <a:pt x="48332" y="96301"/>
                  </a:lnTo>
                  <a:lnTo>
                    <a:pt x="60415" y="48019"/>
                  </a:lnTo>
                  <a:lnTo>
                    <a:pt x="73841" y="0"/>
                  </a:lnTo>
                </a:path>
              </a:pathLst>
            </a:custGeom>
            <a:ln w="6349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14975" y="1523936"/>
              <a:ext cx="1262062" cy="842962"/>
            </a:xfrm>
            <a:prstGeom prst="rect">
              <a:avLst/>
            </a:prstGeom>
          </p:spPr>
        </p:pic>
      </p:grpSp>
      <p:sp>
        <p:nvSpPr>
          <p:cNvPr id="27" name="object 27" descr=""/>
          <p:cNvSpPr txBox="1"/>
          <p:nvPr/>
        </p:nvSpPr>
        <p:spPr>
          <a:xfrm>
            <a:off x="5672454" y="1804098"/>
            <a:ext cx="968375" cy="243204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10">
                <a:latin typeface="Calibri"/>
                <a:cs typeface="Calibri"/>
              </a:rPr>
              <a:t>Investigación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8" name="object 28" descr=""/>
          <p:cNvGrpSpPr/>
          <p:nvPr/>
        </p:nvGrpSpPr>
        <p:grpSpPr>
          <a:xfrm>
            <a:off x="6455409" y="1142238"/>
            <a:ext cx="5479415" cy="4497070"/>
            <a:chOff x="6455409" y="1142238"/>
            <a:chExt cx="5479415" cy="4497070"/>
          </a:xfrm>
        </p:grpSpPr>
        <p:sp>
          <p:nvSpPr>
            <p:cNvPr id="29" name="object 29" descr=""/>
            <p:cNvSpPr/>
            <p:nvPr/>
          </p:nvSpPr>
          <p:spPr>
            <a:xfrm>
              <a:off x="6458584" y="1145413"/>
              <a:ext cx="669925" cy="415925"/>
            </a:xfrm>
            <a:custGeom>
              <a:avLst/>
              <a:gdLst/>
              <a:ahLst/>
              <a:cxnLst/>
              <a:rect l="l" t="t" r="r" b="b"/>
              <a:pathLst>
                <a:path w="669925" h="415925">
                  <a:moveTo>
                    <a:pt x="0" y="415416"/>
                  </a:moveTo>
                  <a:lnTo>
                    <a:pt x="36092" y="381120"/>
                  </a:lnTo>
                  <a:lnTo>
                    <a:pt x="73061" y="347868"/>
                  </a:lnTo>
                  <a:lnTo>
                    <a:pt x="110881" y="315674"/>
                  </a:lnTo>
                  <a:lnTo>
                    <a:pt x="149530" y="284553"/>
                  </a:lnTo>
                  <a:lnTo>
                    <a:pt x="188984" y="254519"/>
                  </a:lnTo>
                  <a:lnTo>
                    <a:pt x="229220" y="225587"/>
                  </a:lnTo>
                  <a:lnTo>
                    <a:pt x="270214" y="197771"/>
                  </a:lnTo>
                  <a:lnTo>
                    <a:pt x="311943" y="171084"/>
                  </a:lnTo>
                  <a:lnTo>
                    <a:pt x="354384" y="145543"/>
                  </a:lnTo>
                  <a:lnTo>
                    <a:pt x="397512" y="121160"/>
                  </a:lnTo>
                  <a:lnTo>
                    <a:pt x="441305" y="97950"/>
                  </a:lnTo>
                  <a:lnTo>
                    <a:pt x="485739" y="75928"/>
                  </a:lnTo>
                  <a:lnTo>
                    <a:pt x="530790" y="55107"/>
                  </a:lnTo>
                  <a:lnTo>
                    <a:pt x="576436" y="35503"/>
                  </a:lnTo>
                  <a:lnTo>
                    <a:pt x="622653" y="17129"/>
                  </a:lnTo>
                  <a:lnTo>
                    <a:pt x="669416" y="0"/>
                  </a:lnTo>
                </a:path>
              </a:pathLst>
            </a:custGeom>
            <a:ln w="6350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467849" y="5029200"/>
              <a:ext cx="2466975" cy="609600"/>
            </a:xfrm>
            <a:prstGeom prst="rect">
              <a:avLst/>
            </a:prstGeom>
          </p:spPr>
        </p:pic>
      </p:grpSp>
      <p:sp>
        <p:nvSpPr>
          <p:cNvPr id="31" name="object 31" descr=""/>
          <p:cNvSpPr txBox="1"/>
          <p:nvPr/>
        </p:nvSpPr>
        <p:spPr>
          <a:xfrm>
            <a:off x="1059814" y="3137852"/>
            <a:ext cx="2341880" cy="155575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25"/>
              </a:spcBef>
              <a:buChar char="•"/>
              <a:tabLst>
                <a:tab pos="298450" algn="l"/>
              </a:tabLst>
            </a:pPr>
            <a:r>
              <a:rPr dirty="0" sz="2000" spc="-10">
                <a:latin typeface="Arial"/>
                <a:cs typeface="Arial"/>
              </a:rPr>
              <a:t>Embajadas</a:t>
            </a:r>
            <a:endParaRPr sz="20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Char char="•"/>
              <a:tabLst>
                <a:tab pos="298450" algn="l"/>
              </a:tabLst>
            </a:pPr>
            <a:r>
              <a:rPr dirty="0" sz="2000" spc="80">
                <a:latin typeface="Arial"/>
                <a:cs typeface="Arial"/>
              </a:rPr>
              <a:t>Institutos</a:t>
            </a:r>
            <a:endParaRPr sz="20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Char char="•"/>
              <a:tabLst>
                <a:tab pos="298450" algn="l"/>
              </a:tabLst>
            </a:pPr>
            <a:r>
              <a:rPr dirty="0" sz="2000" spc="-10">
                <a:latin typeface="Arial"/>
                <a:cs typeface="Arial"/>
              </a:rPr>
              <a:t>Universidades</a:t>
            </a:r>
            <a:endParaRPr sz="20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buChar char="•"/>
              <a:tabLst>
                <a:tab pos="298450" algn="l"/>
              </a:tabLst>
            </a:pPr>
            <a:r>
              <a:rPr dirty="0" sz="2000" spc="-20">
                <a:latin typeface="Arial"/>
                <a:cs typeface="Arial"/>
              </a:rPr>
              <a:t>ONGs</a:t>
            </a:r>
            <a:endParaRPr sz="20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5"/>
              </a:spcBef>
              <a:buChar char="•"/>
              <a:tabLst>
                <a:tab pos="298450" algn="l"/>
              </a:tabLst>
            </a:pPr>
            <a:r>
              <a:rPr dirty="0" sz="2000" spc="55">
                <a:latin typeface="Arial"/>
                <a:cs typeface="Arial"/>
              </a:rPr>
              <a:t>Iniciativa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Privada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32" name="object 3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09950" y="5953125"/>
            <a:ext cx="2286000" cy="571500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819775" y="5991225"/>
            <a:ext cx="1781175" cy="533400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981950" y="5953125"/>
            <a:ext cx="2505075" cy="609600"/>
          </a:xfrm>
          <a:prstGeom prst="rect">
            <a:avLst/>
          </a:prstGeom>
        </p:spPr>
      </p:pic>
      <p:sp>
        <p:nvSpPr>
          <p:cNvPr id="35" name="object 3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Proyectos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72159" y="1230497"/>
            <a:ext cx="8121650" cy="1653539"/>
          </a:xfrm>
          <a:prstGeom prst="rect">
            <a:avLst/>
          </a:prstGeom>
        </p:spPr>
        <p:txBody>
          <a:bodyPr wrap="square" lIns="0" tIns="80645" rIns="0" bIns="0" rtlCol="0" vert="horz">
            <a:spAutoFit/>
          </a:bodyPr>
          <a:lstStyle/>
          <a:p>
            <a:pPr marL="290195">
              <a:lnSpc>
                <a:spcPct val="100000"/>
              </a:lnSpc>
              <a:spcBef>
                <a:spcPts val="635"/>
              </a:spcBef>
            </a:pPr>
            <a:r>
              <a:rPr dirty="0" sz="2400" spc="-95">
                <a:solidFill>
                  <a:srgbClr val="9B2146"/>
                </a:solidFill>
                <a:latin typeface="Arial Black"/>
                <a:cs typeface="Arial Black"/>
              </a:rPr>
              <a:t>IA</a:t>
            </a:r>
            <a:r>
              <a:rPr dirty="0" sz="2400" spc="-19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05">
                <a:solidFill>
                  <a:srgbClr val="9B2146"/>
                </a:solidFill>
                <a:latin typeface="Arial Black"/>
                <a:cs typeface="Arial Black"/>
              </a:rPr>
              <a:t>para</a:t>
            </a:r>
            <a:r>
              <a:rPr dirty="0" sz="2400" spc="-13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35">
                <a:solidFill>
                  <a:srgbClr val="9B2146"/>
                </a:solidFill>
                <a:latin typeface="Arial Black"/>
                <a:cs typeface="Arial Black"/>
              </a:rPr>
              <a:t>el</a:t>
            </a:r>
            <a:r>
              <a:rPr dirty="0" sz="2400" spc="-16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40">
                <a:solidFill>
                  <a:srgbClr val="9B2146"/>
                </a:solidFill>
                <a:latin typeface="Arial Black"/>
                <a:cs typeface="Arial Black"/>
              </a:rPr>
              <a:t>Apoyo</a:t>
            </a:r>
            <a:r>
              <a:rPr dirty="0" sz="2400" spc="-17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95">
                <a:solidFill>
                  <a:srgbClr val="9B2146"/>
                </a:solidFill>
                <a:latin typeface="Arial Black"/>
                <a:cs typeface="Arial Black"/>
              </a:rPr>
              <a:t>al</a:t>
            </a:r>
            <a:r>
              <a:rPr dirty="0" sz="2400" spc="-17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40">
                <a:solidFill>
                  <a:srgbClr val="9B2146"/>
                </a:solidFill>
                <a:latin typeface="Arial Black"/>
                <a:cs typeface="Arial Black"/>
              </a:rPr>
              <a:t>Diagnóstico</a:t>
            </a:r>
            <a:r>
              <a:rPr dirty="0" sz="2400" spc="-17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50">
                <a:solidFill>
                  <a:srgbClr val="9B2146"/>
                </a:solidFill>
                <a:latin typeface="Arial Black"/>
                <a:cs typeface="Arial Black"/>
              </a:rPr>
              <a:t>de</a:t>
            </a:r>
            <a:r>
              <a:rPr dirty="0" sz="2400" spc="-17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85">
                <a:solidFill>
                  <a:srgbClr val="9B2146"/>
                </a:solidFill>
                <a:latin typeface="Arial Black"/>
                <a:cs typeface="Arial Black"/>
              </a:rPr>
              <a:t>Cáncer</a:t>
            </a:r>
            <a:r>
              <a:rPr dirty="0" sz="2400" spc="-15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20">
                <a:solidFill>
                  <a:srgbClr val="9B2146"/>
                </a:solidFill>
                <a:latin typeface="Arial Black"/>
                <a:cs typeface="Arial Black"/>
              </a:rPr>
              <a:t>de</a:t>
            </a:r>
            <a:r>
              <a:rPr dirty="0" sz="2400" spc="-18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20">
                <a:solidFill>
                  <a:srgbClr val="9B2146"/>
                </a:solidFill>
                <a:latin typeface="Arial Black"/>
                <a:cs typeface="Arial Black"/>
              </a:rPr>
              <a:t>Mama</a:t>
            </a:r>
            <a:endParaRPr sz="2400">
              <a:latin typeface="Arial Black"/>
              <a:cs typeface="Arial Black"/>
            </a:endParaRPr>
          </a:p>
          <a:p>
            <a:pPr marL="355600" marR="1407160" indent="-343535">
              <a:lnSpc>
                <a:spcPts val="1950"/>
              </a:lnSpc>
              <a:spcBef>
                <a:spcPts val="645"/>
              </a:spcBef>
              <a:buChar char="•"/>
              <a:tabLst>
                <a:tab pos="355600" algn="l"/>
              </a:tabLst>
            </a:pPr>
            <a:r>
              <a:rPr dirty="0" sz="1800" spc="70">
                <a:latin typeface="Arial"/>
                <a:cs typeface="Arial"/>
              </a:rPr>
              <a:t>Herramienta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IA</a:t>
            </a:r>
            <a:r>
              <a:rPr dirty="0" sz="1800" spc="-60">
                <a:latin typeface="Arial"/>
                <a:cs typeface="Arial"/>
              </a:rPr>
              <a:t> </a:t>
            </a:r>
            <a:r>
              <a:rPr dirty="0" sz="1800" spc="55">
                <a:latin typeface="Arial"/>
                <a:cs typeface="Arial"/>
              </a:rPr>
              <a:t>para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50">
                <a:latin typeface="Arial"/>
                <a:cs typeface="Arial"/>
              </a:rPr>
              <a:t>apoyar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50">
                <a:latin typeface="Arial"/>
                <a:cs typeface="Arial"/>
              </a:rPr>
              <a:t>el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diagnóstico</a:t>
            </a:r>
            <a:r>
              <a:rPr dirty="0" sz="1800" spc="-75">
                <a:latin typeface="Arial"/>
                <a:cs typeface="Arial"/>
              </a:rPr>
              <a:t> </a:t>
            </a:r>
            <a:r>
              <a:rPr dirty="0" sz="1800" spc="95">
                <a:latin typeface="Arial"/>
                <a:cs typeface="Arial"/>
              </a:rPr>
              <a:t>temprano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35">
                <a:latin typeface="Arial"/>
                <a:cs typeface="Arial"/>
              </a:rPr>
              <a:t>de </a:t>
            </a:r>
            <a:r>
              <a:rPr dirty="0" sz="1800">
                <a:latin typeface="Arial"/>
                <a:cs typeface="Arial"/>
              </a:rPr>
              <a:t>cáncer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100">
                <a:latin typeface="Arial"/>
                <a:cs typeface="Arial"/>
              </a:rPr>
              <a:t>mama</a:t>
            </a:r>
            <a:r>
              <a:rPr dirty="0" sz="1800" spc="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95">
                <a:latin typeface="Arial"/>
                <a:cs typeface="Arial"/>
              </a:rPr>
              <a:t>partir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70">
                <a:latin typeface="Arial"/>
                <a:cs typeface="Arial"/>
              </a:rPr>
              <a:t>del</a:t>
            </a:r>
            <a:r>
              <a:rPr dirty="0" sz="1800">
                <a:latin typeface="Arial"/>
                <a:cs typeface="Arial"/>
              </a:rPr>
              <a:t> análisis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70">
                <a:latin typeface="Arial"/>
                <a:cs typeface="Arial"/>
              </a:rPr>
              <a:t>automatizado</a:t>
            </a:r>
            <a:r>
              <a:rPr dirty="0" sz="1800" spc="60">
                <a:latin typeface="Arial"/>
                <a:cs typeface="Arial"/>
              </a:rPr>
              <a:t> </a:t>
            </a:r>
            <a:r>
              <a:rPr dirty="0" sz="1800" spc="35">
                <a:latin typeface="Arial"/>
                <a:cs typeface="Arial"/>
              </a:rPr>
              <a:t>de </a:t>
            </a:r>
            <a:r>
              <a:rPr dirty="0" sz="1800" spc="40">
                <a:latin typeface="Arial"/>
                <a:cs typeface="Arial"/>
              </a:rPr>
              <a:t>mastografías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45"/>
              </a:spcBef>
              <a:buChar char="•"/>
              <a:tabLst>
                <a:tab pos="355600" algn="l"/>
              </a:tabLst>
            </a:pPr>
            <a:r>
              <a:rPr dirty="0" sz="1800">
                <a:latin typeface="Arial"/>
                <a:cs typeface="Arial"/>
              </a:rPr>
              <a:t>Resultados</a:t>
            </a:r>
            <a:r>
              <a:rPr dirty="0" sz="1800" spc="19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esperados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229677" y="2848292"/>
            <a:ext cx="6362700" cy="263969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20"/>
              </a:spcBef>
              <a:buChar char="•"/>
              <a:tabLst>
                <a:tab pos="355600" algn="l"/>
              </a:tabLst>
            </a:pPr>
            <a:r>
              <a:rPr dirty="0" sz="1800" spc="80">
                <a:latin typeface="Arial"/>
                <a:cs typeface="Arial"/>
              </a:rPr>
              <a:t>Modelo</a:t>
            </a:r>
            <a:r>
              <a:rPr dirty="0" sz="1800">
                <a:latin typeface="Arial"/>
                <a:cs typeface="Arial"/>
              </a:rPr>
              <a:t> de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IA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50">
                <a:latin typeface="Arial"/>
                <a:cs typeface="Arial"/>
              </a:rPr>
              <a:t>con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50">
                <a:latin typeface="Arial"/>
                <a:cs typeface="Arial"/>
              </a:rPr>
              <a:t>alta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50">
                <a:latin typeface="Arial"/>
                <a:cs typeface="Arial"/>
              </a:rPr>
              <a:t>precisión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40">
                <a:latin typeface="Arial"/>
                <a:cs typeface="Arial"/>
              </a:rPr>
              <a:t>explicabilidad</a:t>
            </a:r>
            <a:endParaRPr sz="1800">
              <a:latin typeface="Arial"/>
              <a:cs typeface="Arial"/>
            </a:endParaRPr>
          </a:p>
          <a:p>
            <a:pPr marL="355600" marR="147955" indent="-343535">
              <a:lnSpc>
                <a:spcPts val="1950"/>
              </a:lnSpc>
              <a:spcBef>
                <a:spcPts val="560"/>
              </a:spcBef>
              <a:buChar char="•"/>
              <a:tabLst>
                <a:tab pos="355600" algn="l"/>
              </a:tabLst>
            </a:pPr>
            <a:r>
              <a:rPr dirty="0" sz="1800">
                <a:latin typeface="Arial"/>
                <a:cs typeface="Arial"/>
              </a:rPr>
              <a:t>Sistema</a:t>
            </a:r>
            <a:r>
              <a:rPr dirty="0" sz="1800" spc="45">
                <a:latin typeface="Arial"/>
                <a:cs typeface="Arial"/>
              </a:rPr>
              <a:t> </a:t>
            </a:r>
            <a:r>
              <a:rPr dirty="0" sz="1800" spc="80">
                <a:latin typeface="Arial"/>
                <a:cs typeface="Arial"/>
              </a:rPr>
              <a:t>que</a:t>
            </a:r>
            <a:r>
              <a:rPr dirty="0" sz="1800" spc="1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respalda</a:t>
            </a:r>
            <a:r>
              <a:rPr dirty="0" sz="1800" spc="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decisiones</a:t>
            </a:r>
            <a:r>
              <a:rPr dirty="0" sz="1800" spc="1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clínicas</a:t>
            </a:r>
            <a:r>
              <a:rPr dirty="0" sz="1800" spc="145">
                <a:latin typeface="Arial"/>
                <a:cs typeface="Arial"/>
              </a:rPr>
              <a:t> </a:t>
            </a:r>
            <a:r>
              <a:rPr dirty="0" sz="1800" spc="75">
                <a:latin typeface="Arial"/>
                <a:cs typeface="Arial"/>
              </a:rPr>
              <a:t>en</a:t>
            </a:r>
            <a:r>
              <a:rPr dirty="0" sz="1800" spc="105">
                <a:latin typeface="Arial"/>
                <a:cs typeface="Arial"/>
              </a:rPr>
              <a:t> </a:t>
            </a:r>
            <a:r>
              <a:rPr dirty="0" sz="1800" spc="40">
                <a:latin typeface="Arial"/>
                <a:cs typeface="Arial"/>
              </a:rPr>
              <a:t>contextos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50">
                <a:latin typeface="Arial"/>
                <a:cs typeface="Arial"/>
              </a:rPr>
              <a:t>alta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 spc="70">
                <a:latin typeface="Arial"/>
                <a:cs typeface="Arial"/>
              </a:rPr>
              <a:t>demanda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 spc="90">
                <a:latin typeface="Arial"/>
                <a:cs typeface="Arial"/>
              </a:rPr>
              <a:t>o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baja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 spc="70">
                <a:latin typeface="Arial"/>
                <a:cs typeface="Arial"/>
              </a:rPr>
              <a:t>disponibilidad</a:t>
            </a:r>
            <a:r>
              <a:rPr dirty="0" sz="1800">
                <a:latin typeface="Arial"/>
                <a:cs typeface="Arial"/>
              </a:rPr>
              <a:t> de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especialistas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15"/>
              </a:spcBef>
              <a:buChar char="•"/>
              <a:tabLst>
                <a:tab pos="355600" algn="l"/>
              </a:tabLst>
            </a:pPr>
            <a:r>
              <a:rPr dirty="0" sz="1800">
                <a:latin typeface="Arial"/>
                <a:cs typeface="Arial"/>
              </a:rPr>
              <a:t>Ayuda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 spc="55">
                <a:latin typeface="Arial"/>
                <a:cs typeface="Arial"/>
              </a:rPr>
              <a:t>mujeres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en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comunidades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 spc="50">
                <a:latin typeface="Arial"/>
                <a:cs typeface="Arial"/>
              </a:rPr>
              <a:t>rurales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 spc="90">
                <a:latin typeface="Arial"/>
                <a:cs typeface="Arial"/>
              </a:rPr>
              <a:t>o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 spc="50">
                <a:latin typeface="Arial"/>
                <a:cs typeface="Arial"/>
              </a:rPr>
              <a:t>marginadas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15"/>
              </a:spcBef>
              <a:buChar char="•"/>
              <a:tabLst>
                <a:tab pos="355600" algn="l"/>
              </a:tabLst>
            </a:pPr>
            <a:r>
              <a:rPr dirty="0" sz="1800">
                <a:latin typeface="Arial"/>
                <a:cs typeface="Arial"/>
              </a:rPr>
              <a:t>Tecnología</a:t>
            </a:r>
            <a:r>
              <a:rPr dirty="0" sz="1800" spc="1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precisa</a:t>
            </a:r>
            <a:r>
              <a:rPr dirty="0" sz="1800" spc="110">
                <a:latin typeface="Arial"/>
                <a:cs typeface="Arial"/>
              </a:rPr>
              <a:t> </a:t>
            </a:r>
            <a:r>
              <a:rPr dirty="0" sz="1800" spc="70">
                <a:latin typeface="Arial"/>
                <a:cs typeface="Arial"/>
              </a:rPr>
              <a:t>aprobada</a:t>
            </a:r>
            <a:r>
              <a:rPr dirty="0" sz="1800" spc="110">
                <a:latin typeface="Arial"/>
                <a:cs typeface="Arial"/>
              </a:rPr>
              <a:t> </a:t>
            </a:r>
            <a:r>
              <a:rPr dirty="0" sz="1800" spc="100">
                <a:latin typeface="Arial"/>
                <a:cs typeface="Arial"/>
              </a:rPr>
              <a:t>por</a:t>
            </a:r>
            <a:r>
              <a:rPr dirty="0" sz="1800" spc="6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especialistas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20"/>
              </a:spcBef>
              <a:buChar char="•"/>
              <a:tabLst>
                <a:tab pos="355600" algn="l"/>
              </a:tabLst>
            </a:pPr>
            <a:r>
              <a:rPr dirty="0" sz="1800" spc="60">
                <a:latin typeface="Arial"/>
                <a:cs typeface="Arial"/>
              </a:rPr>
              <a:t>Menos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100">
                <a:latin typeface="Arial"/>
                <a:cs typeface="Arial"/>
              </a:rPr>
              <a:t>tiempo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para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65">
                <a:latin typeface="Arial"/>
                <a:cs typeface="Arial"/>
              </a:rPr>
              <a:t>identificar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casos</a:t>
            </a:r>
            <a:endParaRPr sz="1800">
              <a:latin typeface="Arial"/>
              <a:cs typeface="Arial"/>
            </a:endParaRPr>
          </a:p>
          <a:p>
            <a:pPr algn="just" marL="355600" marR="144780" indent="-343535">
              <a:lnSpc>
                <a:spcPts val="1950"/>
              </a:lnSpc>
              <a:spcBef>
                <a:spcPts val="484"/>
              </a:spcBef>
              <a:buChar char="•"/>
              <a:tabLst>
                <a:tab pos="355600" algn="l"/>
              </a:tabLst>
            </a:pPr>
            <a:r>
              <a:rPr dirty="0" sz="1800" spc="65">
                <a:latin typeface="Arial"/>
                <a:cs typeface="Arial"/>
              </a:rPr>
              <a:t>Plataforma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70">
                <a:latin typeface="Arial"/>
                <a:cs typeface="Arial"/>
              </a:rPr>
              <a:t>funcional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capaz</a:t>
            </a:r>
            <a:r>
              <a:rPr dirty="0" sz="1800" spc="7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señalar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 spc="55">
                <a:latin typeface="Arial"/>
                <a:cs typeface="Arial"/>
              </a:rPr>
              <a:t>visualmente </a:t>
            </a:r>
            <a:r>
              <a:rPr dirty="0" sz="1800" spc="-25">
                <a:latin typeface="Arial"/>
                <a:cs typeface="Arial"/>
              </a:rPr>
              <a:t>las </a:t>
            </a:r>
            <a:r>
              <a:rPr dirty="0" sz="1800" spc="55">
                <a:latin typeface="Arial"/>
                <a:cs typeface="Arial"/>
              </a:rPr>
              <a:t>regiones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sospechosas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75">
                <a:latin typeface="Arial"/>
                <a:cs typeface="Arial"/>
              </a:rPr>
              <a:t>en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la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 spc="50">
                <a:latin typeface="Arial"/>
                <a:cs typeface="Arial"/>
              </a:rPr>
              <a:t>mastografía,</a:t>
            </a:r>
            <a:r>
              <a:rPr dirty="0" sz="1800" spc="7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facilitando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su </a:t>
            </a:r>
            <a:r>
              <a:rPr dirty="0" sz="1800" spc="80">
                <a:latin typeface="Arial"/>
                <a:cs typeface="Arial"/>
              </a:rPr>
              <a:t>interpretación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100">
                <a:latin typeface="Arial"/>
                <a:cs typeface="Arial"/>
              </a:rPr>
              <a:t>por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50">
                <a:latin typeface="Arial"/>
                <a:cs typeface="Arial"/>
              </a:rPr>
              <a:t>personal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médico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105">
                <a:latin typeface="Arial"/>
                <a:cs typeface="Arial"/>
              </a:rPr>
              <a:t>no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especializado.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7989951" y="2351151"/>
            <a:ext cx="3517900" cy="469900"/>
            <a:chOff x="7989951" y="2351151"/>
            <a:chExt cx="3517900" cy="469900"/>
          </a:xfrm>
        </p:grpSpPr>
        <p:sp>
          <p:nvSpPr>
            <p:cNvPr id="7" name="object 7" descr=""/>
            <p:cNvSpPr/>
            <p:nvPr/>
          </p:nvSpPr>
          <p:spPr>
            <a:xfrm>
              <a:off x="7996301" y="2357501"/>
              <a:ext cx="3505200" cy="457200"/>
            </a:xfrm>
            <a:custGeom>
              <a:avLst/>
              <a:gdLst/>
              <a:ahLst/>
              <a:cxnLst/>
              <a:rect l="l" t="t" r="r" b="b"/>
              <a:pathLst>
                <a:path w="3505200" h="457200">
                  <a:moveTo>
                    <a:pt x="3428873" y="0"/>
                  </a:moveTo>
                  <a:lnTo>
                    <a:pt x="76200" y="0"/>
                  </a:lnTo>
                  <a:lnTo>
                    <a:pt x="46505" y="5976"/>
                  </a:lnTo>
                  <a:lnTo>
                    <a:pt x="22288" y="22288"/>
                  </a:lnTo>
                  <a:lnTo>
                    <a:pt x="5976" y="46505"/>
                  </a:lnTo>
                  <a:lnTo>
                    <a:pt x="0" y="76200"/>
                  </a:lnTo>
                  <a:lnTo>
                    <a:pt x="0" y="380873"/>
                  </a:lnTo>
                  <a:lnTo>
                    <a:pt x="5976" y="410587"/>
                  </a:lnTo>
                  <a:lnTo>
                    <a:pt x="22288" y="434848"/>
                  </a:lnTo>
                  <a:lnTo>
                    <a:pt x="46505" y="451203"/>
                  </a:lnTo>
                  <a:lnTo>
                    <a:pt x="76200" y="457200"/>
                  </a:lnTo>
                  <a:lnTo>
                    <a:pt x="3428873" y="457200"/>
                  </a:lnTo>
                  <a:lnTo>
                    <a:pt x="3458587" y="451203"/>
                  </a:lnTo>
                  <a:lnTo>
                    <a:pt x="3482848" y="434847"/>
                  </a:lnTo>
                  <a:lnTo>
                    <a:pt x="3499203" y="410587"/>
                  </a:lnTo>
                  <a:lnTo>
                    <a:pt x="3505200" y="380873"/>
                  </a:lnTo>
                  <a:lnTo>
                    <a:pt x="3505200" y="76200"/>
                  </a:lnTo>
                  <a:lnTo>
                    <a:pt x="3499203" y="46505"/>
                  </a:lnTo>
                  <a:lnTo>
                    <a:pt x="3482848" y="22288"/>
                  </a:lnTo>
                  <a:lnTo>
                    <a:pt x="3458587" y="5976"/>
                  </a:lnTo>
                  <a:lnTo>
                    <a:pt x="3428873" y="0"/>
                  </a:lnTo>
                  <a:close/>
                </a:path>
              </a:pathLst>
            </a:custGeom>
            <a:solidFill>
              <a:srgbClr val="6918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996301" y="2357501"/>
              <a:ext cx="3505200" cy="457200"/>
            </a:xfrm>
            <a:custGeom>
              <a:avLst/>
              <a:gdLst/>
              <a:ahLst/>
              <a:cxnLst/>
              <a:rect l="l" t="t" r="r" b="b"/>
              <a:pathLst>
                <a:path w="3505200" h="457200">
                  <a:moveTo>
                    <a:pt x="0" y="76200"/>
                  </a:moveTo>
                  <a:lnTo>
                    <a:pt x="5976" y="46505"/>
                  </a:lnTo>
                  <a:lnTo>
                    <a:pt x="22288" y="22288"/>
                  </a:lnTo>
                  <a:lnTo>
                    <a:pt x="46505" y="5976"/>
                  </a:lnTo>
                  <a:lnTo>
                    <a:pt x="76200" y="0"/>
                  </a:lnTo>
                  <a:lnTo>
                    <a:pt x="3428873" y="0"/>
                  </a:lnTo>
                  <a:lnTo>
                    <a:pt x="3458587" y="5976"/>
                  </a:lnTo>
                  <a:lnTo>
                    <a:pt x="3482848" y="22288"/>
                  </a:lnTo>
                  <a:lnTo>
                    <a:pt x="3499203" y="46505"/>
                  </a:lnTo>
                  <a:lnTo>
                    <a:pt x="3505200" y="76200"/>
                  </a:lnTo>
                  <a:lnTo>
                    <a:pt x="3505200" y="380873"/>
                  </a:lnTo>
                  <a:lnTo>
                    <a:pt x="3499203" y="410587"/>
                  </a:lnTo>
                  <a:lnTo>
                    <a:pt x="3482848" y="434847"/>
                  </a:lnTo>
                  <a:lnTo>
                    <a:pt x="3458587" y="451203"/>
                  </a:lnTo>
                  <a:lnTo>
                    <a:pt x="3428873" y="457200"/>
                  </a:lnTo>
                  <a:lnTo>
                    <a:pt x="76200" y="457200"/>
                  </a:lnTo>
                  <a:lnTo>
                    <a:pt x="46505" y="451203"/>
                  </a:lnTo>
                  <a:lnTo>
                    <a:pt x="22288" y="434848"/>
                  </a:lnTo>
                  <a:lnTo>
                    <a:pt x="5976" y="410587"/>
                  </a:lnTo>
                  <a:lnTo>
                    <a:pt x="0" y="380873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8924290" y="2404173"/>
            <a:ext cx="1647189" cy="3117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850" b="1">
                <a:solidFill>
                  <a:srgbClr val="FFFFFF"/>
                </a:solidFill>
                <a:latin typeface="Calibri"/>
                <a:cs typeface="Calibri"/>
              </a:rPr>
              <a:t>Ejemplos</a:t>
            </a:r>
            <a:r>
              <a:rPr dirty="0" sz="1850" spc="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5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850" spc="1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850" spc="-25" b="1">
                <a:solidFill>
                  <a:srgbClr val="FFFFFF"/>
                </a:solidFill>
                <a:latin typeface="Calibri"/>
                <a:cs typeface="Calibri"/>
              </a:rPr>
              <a:t>uso</a:t>
            </a:r>
            <a:endParaRPr sz="1850">
              <a:latin typeface="Calibri"/>
              <a:cs typeface="Calibr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7989951" y="2884551"/>
            <a:ext cx="3517900" cy="469900"/>
            <a:chOff x="7989951" y="2884551"/>
            <a:chExt cx="3517900" cy="469900"/>
          </a:xfrm>
        </p:grpSpPr>
        <p:sp>
          <p:nvSpPr>
            <p:cNvPr id="11" name="object 11" descr=""/>
            <p:cNvSpPr/>
            <p:nvPr/>
          </p:nvSpPr>
          <p:spPr>
            <a:xfrm>
              <a:off x="7996301" y="2890901"/>
              <a:ext cx="3505200" cy="457200"/>
            </a:xfrm>
            <a:custGeom>
              <a:avLst/>
              <a:gdLst/>
              <a:ahLst/>
              <a:cxnLst/>
              <a:rect l="l" t="t" r="r" b="b"/>
              <a:pathLst>
                <a:path w="3505200" h="457200">
                  <a:moveTo>
                    <a:pt x="3428873" y="0"/>
                  </a:moveTo>
                  <a:lnTo>
                    <a:pt x="76200" y="0"/>
                  </a:lnTo>
                  <a:lnTo>
                    <a:pt x="46505" y="5976"/>
                  </a:lnTo>
                  <a:lnTo>
                    <a:pt x="22288" y="22288"/>
                  </a:lnTo>
                  <a:lnTo>
                    <a:pt x="5976" y="46505"/>
                  </a:lnTo>
                  <a:lnTo>
                    <a:pt x="0" y="76200"/>
                  </a:lnTo>
                  <a:lnTo>
                    <a:pt x="0" y="380873"/>
                  </a:lnTo>
                  <a:lnTo>
                    <a:pt x="5976" y="410587"/>
                  </a:lnTo>
                  <a:lnTo>
                    <a:pt x="22288" y="434848"/>
                  </a:lnTo>
                  <a:lnTo>
                    <a:pt x="46505" y="451203"/>
                  </a:lnTo>
                  <a:lnTo>
                    <a:pt x="76200" y="457200"/>
                  </a:lnTo>
                  <a:lnTo>
                    <a:pt x="3428873" y="457200"/>
                  </a:lnTo>
                  <a:lnTo>
                    <a:pt x="3458587" y="451203"/>
                  </a:lnTo>
                  <a:lnTo>
                    <a:pt x="3482848" y="434847"/>
                  </a:lnTo>
                  <a:lnTo>
                    <a:pt x="3499203" y="410587"/>
                  </a:lnTo>
                  <a:lnTo>
                    <a:pt x="3505200" y="380873"/>
                  </a:lnTo>
                  <a:lnTo>
                    <a:pt x="3505200" y="76200"/>
                  </a:lnTo>
                  <a:lnTo>
                    <a:pt x="3499203" y="46505"/>
                  </a:lnTo>
                  <a:lnTo>
                    <a:pt x="3482848" y="22288"/>
                  </a:lnTo>
                  <a:lnTo>
                    <a:pt x="3458587" y="5976"/>
                  </a:lnTo>
                  <a:lnTo>
                    <a:pt x="34288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996301" y="2890901"/>
              <a:ext cx="3505200" cy="457200"/>
            </a:xfrm>
            <a:custGeom>
              <a:avLst/>
              <a:gdLst/>
              <a:ahLst/>
              <a:cxnLst/>
              <a:rect l="l" t="t" r="r" b="b"/>
              <a:pathLst>
                <a:path w="3505200" h="457200">
                  <a:moveTo>
                    <a:pt x="0" y="76200"/>
                  </a:moveTo>
                  <a:lnTo>
                    <a:pt x="5976" y="46505"/>
                  </a:lnTo>
                  <a:lnTo>
                    <a:pt x="22288" y="22288"/>
                  </a:lnTo>
                  <a:lnTo>
                    <a:pt x="46505" y="5976"/>
                  </a:lnTo>
                  <a:lnTo>
                    <a:pt x="76200" y="0"/>
                  </a:lnTo>
                  <a:lnTo>
                    <a:pt x="3428873" y="0"/>
                  </a:lnTo>
                  <a:lnTo>
                    <a:pt x="3458587" y="5976"/>
                  </a:lnTo>
                  <a:lnTo>
                    <a:pt x="3482848" y="22288"/>
                  </a:lnTo>
                  <a:lnTo>
                    <a:pt x="3499203" y="46505"/>
                  </a:lnTo>
                  <a:lnTo>
                    <a:pt x="3505200" y="76200"/>
                  </a:lnTo>
                  <a:lnTo>
                    <a:pt x="3505200" y="380873"/>
                  </a:lnTo>
                  <a:lnTo>
                    <a:pt x="3499203" y="410587"/>
                  </a:lnTo>
                  <a:lnTo>
                    <a:pt x="3482848" y="434847"/>
                  </a:lnTo>
                  <a:lnTo>
                    <a:pt x="3458587" y="451203"/>
                  </a:lnTo>
                  <a:lnTo>
                    <a:pt x="3428873" y="457200"/>
                  </a:lnTo>
                  <a:lnTo>
                    <a:pt x="76200" y="457200"/>
                  </a:lnTo>
                  <a:lnTo>
                    <a:pt x="46505" y="451203"/>
                  </a:lnTo>
                  <a:lnTo>
                    <a:pt x="22288" y="434848"/>
                  </a:lnTo>
                  <a:lnTo>
                    <a:pt x="5976" y="410587"/>
                  </a:lnTo>
                  <a:lnTo>
                    <a:pt x="0" y="380873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6918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8745855" y="2941002"/>
            <a:ext cx="2009139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Centros</a:t>
            </a:r>
            <a:r>
              <a:rPr dirty="0" sz="1800" spc="-75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comunitarios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7989951" y="3398901"/>
            <a:ext cx="3517900" cy="460375"/>
            <a:chOff x="7989951" y="3398901"/>
            <a:chExt cx="3517900" cy="460375"/>
          </a:xfrm>
        </p:grpSpPr>
        <p:sp>
          <p:nvSpPr>
            <p:cNvPr id="15" name="object 15" descr=""/>
            <p:cNvSpPr/>
            <p:nvPr/>
          </p:nvSpPr>
          <p:spPr>
            <a:xfrm>
              <a:off x="7996301" y="3405251"/>
              <a:ext cx="3505200" cy="447675"/>
            </a:xfrm>
            <a:custGeom>
              <a:avLst/>
              <a:gdLst/>
              <a:ahLst/>
              <a:cxnLst/>
              <a:rect l="l" t="t" r="r" b="b"/>
              <a:pathLst>
                <a:path w="3505200" h="447675">
                  <a:moveTo>
                    <a:pt x="3430524" y="0"/>
                  </a:moveTo>
                  <a:lnTo>
                    <a:pt x="74549" y="0"/>
                  </a:lnTo>
                  <a:lnTo>
                    <a:pt x="45541" y="5861"/>
                  </a:lnTo>
                  <a:lnTo>
                    <a:pt x="21844" y="21844"/>
                  </a:lnTo>
                  <a:lnTo>
                    <a:pt x="5861" y="45541"/>
                  </a:lnTo>
                  <a:lnTo>
                    <a:pt x="0" y="74549"/>
                  </a:lnTo>
                  <a:lnTo>
                    <a:pt x="0" y="372999"/>
                  </a:lnTo>
                  <a:lnTo>
                    <a:pt x="5861" y="402026"/>
                  </a:lnTo>
                  <a:lnTo>
                    <a:pt x="21844" y="425767"/>
                  </a:lnTo>
                  <a:lnTo>
                    <a:pt x="45541" y="441793"/>
                  </a:lnTo>
                  <a:lnTo>
                    <a:pt x="74549" y="447675"/>
                  </a:lnTo>
                  <a:lnTo>
                    <a:pt x="3430524" y="447675"/>
                  </a:lnTo>
                  <a:lnTo>
                    <a:pt x="3459551" y="441793"/>
                  </a:lnTo>
                  <a:lnTo>
                    <a:pt x="3483292" y="425767"/>
                  </a:lnTo>
                  <a:lnTo>
                    <a:pt x="3499318" y="402026"/>
                  </a:lnTo>
                  <a:lnTo>
                    <a:pt x="3505200" y="372999"/>
                  </a:lnTo>
                  <a:lnTo>
                    <a:pt x="3505200" y="74549"/>
                  </a:lnTo>
                  <a:lnTo>
                    <a:pt x="3499318" y="45541"/>
                  </a:lnTo>
                  <a:lnTo>
                    <a:pt x="3483292" y="21844"/>
                  </a:lnTo>
                  <a:lnTo>
                    <a:pt x="3459551" y="5861"/>
                  </a:lnTo>
                  <a:lnTo>
                    <a:pt x="34305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7996301" y="3405251"/>
              <a:ext cx="3505200" cy="447675"/>
            </a:xfrm>
            <a:custGeom>
              <a:avLst/>
              <a:gdLst/>
              <a:ahLst/>
              <a:cxnLst/>
              <a:rect l="l" t="t" r="r" b="b"/>
              <a:pathLst>
                <a:path w="3505200" h="447675">
                  <a:moveTo>
                    <a:pt x="0" y="74549"/>
                  </a:moveTo>
                  <a:lnTo>
                    <a:pt x="5861" y="45541"/>
                  </a:lnTo>
                  <a:lnTo>
                    <a:pt x="21844" y="21844"/>
                  </a:lnTo>
                  <a:lnTo>
                    <a:pt x="45541" y="5861"/>
                  </a:lnTo>
                  <a:lnTo>
                    <a:pt x="74549" y="0"/>
                  </a:lnTo>
                  <a:lnTo>
                    <a:pt x="3430524" y="0"/>
                  </a:lnTo>
                  <a:lnTo>
                    <a:pt x="3459551" y="5861"/>
                  </a:lnTo>
                  <a:lnTo>
                    <a:pt x="3483292" y="21844"/>
                  </a:lnTo>
                  <a:lnTo>
                    <a:pt x="3499318" y="45541"/>
                  </a:lnTo>
                  <a:lnTo>
                    <a:pt x="3505200" y="74549"/>
                  </a:lnTo>
                  <a:lnTo>
                    <a:pt x="3505200" y="372999"/>
                  </a:lnTo>
                  <a:lnTo>
                    <a:pt x="3499318" y="402026"/>
                  </a:lnTo>
                  <a:lnTo>
                    <a:pt x="3483292" y="425767"/>
                  </a:lnTo>
                  <a:lnTo>
                    <a:pt x="3459551" y="441793"/>
                  </a:lnTo>
                  <a:lnTo>
                    <a:pt x="3430524" y="447675"/>
                  </a:lnTo>
                  <a:lnTo>
                    <a:pt x="74549" y="447675"/>
                  </a:lnTo>
                  <a:lnTo>
                    <a:pt x="45541" y="441793"/>
                  </a:lnTo>
                  <a:lnTo>
                    <a:pt x="21844" y="425767"/>
                  </a:lnTo>
                  <a:lnTo>
                    <a:pt x="5861" y="402026"/>
                  </a:lnTo>
                  <a:lnTo>
                    <a:pt x="0" y="372999"/>
                  </a:lnTo>
                  <a:lnTo>
                    <a:pt x="0" y="74549"/>
                  </a:lnTo>
                  <a:close/>
                </a:path>
              </a:pathLst>
            </a:custGeom>
            <a:ln w="12700">
              <a:solidFill>
                <a:srgbClr val="6918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8296909" y="3452177"/>
            <a:ext cx="290512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Unidades</a:t>
            </a:r>
            <a:r>
              <a:rPr dirty="0" sz="1800" spc="-45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móviles</a:t>
            </a:r>
            <a:r>
              <a:rPr dirty="0" sz="1800" spc="-40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de</a:t>
            </a:r>
            <a:r>
              <a:rPr dirty="0" sz="1800" spc="-80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detección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7989951" y="3903726"/>
            <a:ext cx="3517900" cy="469900"/>
            <a:chOff x="7989951" y="3903726"/>
            <a:chExt cx="3517900" cy="469900"/>
          </a:xfrm>
        </p:grpSpPr>
        <p:sp>
          <p:nvSpPr>
            <p:cNvPr id="19" name="object 19" descr=""/>
            <p:cNvSpPr/>
            <p:nvPr/>
          </p:nvSpPr>
          <p:spPr>
            <a:xfrm>
              <a:off x="7996301" y="3910076"/>
              <a:ext cx="3505200" cy="457200"/>
            </a:xfrm>
            <a:custGeom>
              <a:avLst/>
              <a:gdLst/>
              <a:ahLst/>
              <a:cxnLst/>
              <a:rect l="l" t="t" r="r" b="b"/>
              <a:pathLst>
                <a:path w="3505200" h="457200">
                  <a:moveTo>
                    <a:pt x="3428873" y="0"/>
                  </a:moveTo>
                  <a:lnTo>
                    <a:pt x="76200" y="0"/>
                  </a:lnTo>
                  <a:lnTo>
                    <a:pt x="46505" y="5976"/>
                  </a:lnTo>
                  <a:lnTo>
                    <a:pt x="22288" y="22288"/>
                  </a:lnTo>
                  <a:lnTo>
                    <a:pt x="5976" y="46505"/>
                  </a:lnTo>
                  <a:lnTo>
                    <a:pt x="0" y="76200"/>
                  </a:lnTo>
                  <a:lnTo>
                    <a:pt x="0" y="380873"/>
                  </a:lnTo>
                  <a:lnTo>
                    <a:pt x="5976" y="410587"/>
                  </a:lnTo>
                  <a:lnTo>
                    <a:pt x="22288" y="434848"/>
                  </a:lnTo>
                  <a:lnTo>
                    <a:pt x="46505" y="451203"/>
                  </a:lnTo>
                  <a:lnTo>
                    <a:pt x="76200" y="457200"/>
                  </a:lnTo>
                  <a:lnTo>
                    <a:pt x="3428873" y="457200"/>
                  </a:lnTo>
                  <a:lnTo>
                    <a:pt x="3458587" y="451203"/>
                  </a:lnTo>
                  <a:lnTo>
                    <a:pt x="3482848" y="434848"/>
                  </a:lnTo>
                  <a:lnTo>
                    <a:pt x="3499203" y="410587"/>
                  </a:lnTo>
                  <a:lnTo>
                    <a:pt x="3505200" y="380873"/>
                  </a:lnTo>
                  <a:lnTo>
                    <a:pt x="3505200" y="76200"/>
                  </a:lnTo>
                  <a:lnTo>
                    <a:pt x="3499203" y="46505"/>
                  </a:lnTo>
                  <a:lnTo>
                    <a:pt x="3482848" y="22288"/>
                  </a:lnTo>
                  <a:lnTo>
                    <a:pt x="3458587" y="5976"/>
                  </a:lnTo>
                  <a:lnTo>
                    <a:pt x="34288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996301" y="3910076"/>
              <a:ext cx="3505200" cy="457200"/>
            </a:xfrm>
            <a:custGeom>
              <a:avLst/>
              <a:gdLst/>
              <a:ahLst/>
              <a:cxnLst/>
              <a:rect l="l" t="t" r="r" b="b"/>
              <a:pathLst>
                <a:path w="3505200" h="457200">
                  <a:moveTo>
                    <a:pt x="0" y="76200"/>
                  </a:moveTo>
                  <a:lnTo>
                    <a:pt x="5976" y="46505"/>
                  </a:lnTo>
                  <a:lnTo>
                    <a:pt x="22288" y="22288"/>
                  </a:lnTo>
                  <a:lnTo>
                    <a:pt x="46505" y="5976"/>
                  </a:lnTo>
                  <a:lnTo>
                    <a:pt x="76200" y="0"/>
                  </a:lnTo>
                  <a:lnTo>
                    <a:pt x="3428873" y="0"/>
                  </a:lnTo>
                  <a:lnTo>
                    <a:pt x="3458587" y="5976"/>
                  </a:lnTo>
                  <a:lnTo>
                    <a:pt x="3482848" y="22288"/>
                  </a:lnTo>
                  <a:lnTo>
                    <a:pt x="3499203" y="46505"/>
                  </a:lnTo>
                  <a:lnTo>
                    <a:pt x="3505200" y="76200"/>
                  </a:lnTo>
                  <a:lnTo>
                    <a:pt x="3505200" y="380873"/>
                  </a:lnTo>
                  <a:lnTo>
                    <a:pt x="3499203" y="410587"/>
                  </a:lnTo>
                  <a:lnTo>
                    <a:pt x="3482848" y="434848"/>
                  </a:lnTo>
                  <a:lnTo>
                    <a:pt x="3458587" y="451203"/>
                  </a:lnTo>
                  <a:lnTo>
                    <a:pt x="3428873" y="457200"/>
                  </a:lnTo>
                  <a:lnTo>
                    <a:pt x="76200" y="457200"/>
                  </a:lnTo>
                  <a:lnTo>
                    <a:pt x="46505" y="451203"/>
                  </a:lnTo>
                  <a:lnTo>
                    <a:pt x="22288" y="434848"/>
                  </a:lnTo>
                  <a:lnTo>
                    <a:pt x="5976" y="410587"/>
                  </a:lnTo>
                  <a:lnTo>
                    <a:pt x="0" y="380873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69183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8618601" y="3962971"/>
            <a:ext cx="227203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Ambientes</a:t>
            </a:r>
            <a:r>
              <a:rPr dirty="0" sz="1800" spc="-95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hospitalarios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7989951" y="4418076"/>
            <a:ext cx="3517900" cy="469900"/>
            <a:chOff x="7989951" y="4418076"/>
            <a:chExt cx="3517900" cy="469900"/>
          </a:xfrm>
        </p:grpSpPr>
        <p:sp>
          <p:nvSpPr>
            <p:cNvPr id="23" name="object 23" descr=""/>
            <p:cNvSpPr/>
            <p:nvPr/>
          </p:nvSpPr>
          <p:spPr>
            <a:xfrm>
              <a:off x="7996301" y="4424426"/>
              <a:ext cx="3505200" cy="457200"/>
            </a:xfrm>
            <a:custGeom>
              <a:avLst/>
              <a:gdLst/>
              <a:ahLst/>
              <a:cxnLst/>
              <a:rect l="l" t="t" r="r" b="b"/>
              <a:pathLst>
                <a:path w="3505200" h="457200">
                  <a:moveTo>
                    <a:pt x="3428873" y="0"/>
                  </a:moveTo>
                  <a:lnTo>
                    <a:pt x="76200" y="0"/>
                  </a:lnTo>
                  <a:lnTo>
                    <a:pt x="46505" y="5976"/>
                  </a:lnTo>
                  <a:lnTo>
                    <a:pt x="22288" y="22288"/>
                  </a:lnTo>
                  <a:lnTo>
                    <a:pt x="5976" y="46505"/>
                  </a:lnTo>
                  <a:lnTo>
                    <a:pt x="0" y="76200"/>
                  </a:lnTo>
                  <a:lnTo>
                    <a:pt x="0" y="380873"/>
                  </a:lnTo>
                  <a:lnTo>
                    <a:pt x="5976" y="410587"/>
                  </a:lnTo>
                  <a:lnTo>
                    <a:pt x="22288" y="434848"/>
                  </a:lnTo>
                  <a:lnTo>
                    <a:pt x="46505" y="451203"/>
                  </a:lnTo>
                  <a:lnTo>
                    <a:pt x="76200" y="457200"/>
                  </a:lnTo>
                  <a:lnTo>
                    <a:pt x="3428873" y="457200"/>
                  </a:lnTo>
                  <a:lnTo>
                    <a:pt x="3458587" y="451203"/>
                  </a:lnTo>
                  <a:lnTo>
                    <a:pt x="3482848" y="434848"/>
                  </a:lnTo>
                  <a:lnTo>
                    <a:pt x="3499203" y="410587"/>
                  </a:lnTo>
                  <a:lnTo>
                    <a:pt x="3505200" y="380873"/>
                  </a:lnTo>
                  <a:lnTo>
                    <a:pt x="3505200" y="76200"/>
                  </a:lnTo>
                  <a:lnTo>
                    <a:pt x="3499203" y="46505"/>
                  </a:lnTo>
                  <a:lnTo>
                    <a:pt x="3482848" y="22288"/>
                  </a:lnTo>
                  <a:lnTo>
                    <a:pt x="3458587" y="5976"/>
                  </a:lnTo>
                  <a:lnTo>
                    <a:pt x="34288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7996301" y="4424426"/>
              <a:ext cx="3505200" cy="457200"/>
            </a:xfrm>
            <a:custGeom>
              <a:avLst/>
              <a:gdLst/>
              <a:ahLst/>
              <a:cxnLst/>
              <a:rect l="l" t="t" r="r" b="b"/>
              <a:pathLst>
                <a:path w="3505200" h="457200">
                  <a:moveTo>
                    <a:pt x="0" y="76200"/>
                  </a:moveTo>
                  <a:lnTo>
                    <a:pt x="5976" y="46505"/>
                  </a:lnTo>
                  <a:lnTo>
                    <a:pt x="22288" y="22288"/>
                  </a:lnTo>
                  <a:lnTo>
                    <a:pt x="46505" y="5976"/>
                  </a:lnTo>
                  <a:lnTo>
                    <a:pt x="76200" y="0"/>
                  </a:lnTo>
                  <a:lnTo>
                    <a:pt x="3428873" y="0"/>
                  </a:lnTo>
                  <a:lnTo>
                    <a:pt x="3458587" y="5976"/>
                  </a:lnTo>
                  <a:lnTo>
                    <a:pt x="3482848" y="22288"/>
                  </a:lnTo>
                  <a:lnTo>
                    <a:pt x="3499203" y="46505"/>
                  </a:lnTo>
                  <a:lnTo>
                    <a:pt x="3505200" y="76200"/>
                  </a:lnTo>
                  <a:lnTo>
                    <a:pt x="3505200" y="380873"/>
                  </a:lnTo>
                  <a:lnTo>
                    <a:pt x="3499203" y="410587"/>
                  </a:lnTo>
                  <a:lnTo>
                    <a:pt x="3482848" y="434848"/>
                  </a:lnTo>
                  <a:lnTo>
                    <a:pt x="3458587" y="451203"/>
                  </a:lnTo>
                  <a:lnTo>
                    <a:pt x="3428873" y="457200"/>
                  </a:lnTo>
                  <a:lnTo>
                    <a:pt x="76200" y="457200"/>
                  </a:lnTo>
                  <a:lnTo>
                    <a:pt x="46505" y="451203"/>
                  </a:lnTo>
                  <a:lnTo>
                    <a:pt x="22288" y="434848"/>
                  </a:lnTo>
                  <a:lnTo>
                    <a:pt x="5976" y="410587"/>
                  </a:lnTo>
                  <a:lnTo>
                    <a:pt x="0" y="380873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8677909" y="4503991"/>
            <a:ext cx="213804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A32045"/>
                </a:solidFill>
                <a:latin typeface="Arial"/>
                <a:cs typeface="Arial"/>
              </a:rPr>
              <a:t>Clinicas</a:t>
            </a:r>
            <a:r>
              <a:rPr dirty="0" sz="1550" spc="80">
                <a:solidFill>
                  <a:srgbClr val="A32045"/>
                </a:solidFill>
                <a:latin typeface="Arial"/>
                <a:cs typeface="Arial"/>
              </a:rPr>
              <a:t> </a:t>
            </a:r>
            <a:r>
              <a:rPr dirty="0" sz="1550" spc="55">
                <a:solidFill>
                  <a:srgbClr val="A32045"/>
                </a:solidFill>
                <a:latin typeface="Arial"/>
                <a:cs typeface="Arial"/>
              </a:rPr>
              <a:t>sin</a:t>
            </a:r>
            <a:r>
              <a:rPr dirty="0" sz="1550" spc="85">
                <a:solidFill>
                  <a:srgbClr val="A32045"/>
                </a:solidFill>
                <a:latin typeface="Arial"/>
                <a:cs typeface="Arial"/>
              </a:rPr>
              <a:t> </a:t>
            </a:r>
            <a:r>
              <a:rPr dirty="0" sz="1550" spc="60">
                <a:solidFill>
                  <a:srgbClr val="A32045"/>
                </a:solidFill>
                <a:latin typeface="Arial"/>
                <a:cs typeface="Arial"/>
              </a:rPr>
              <a:t>radiólogos</a:t>
            </a:r>
            <a:endParaRPr sz="155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49972" y="1298193"/>
            <a:ext cx="2644140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spc="-155">
                <a:solidFill>
                  <a:srgbClr val="9B2146"/>
                </a:solidFill>
                <a:latin typeface="Arial Black"/>
                <a:cs typeface="Arial Black"/>
              </a:rPr>
              <a:t>Gestión</a:t>
            </a:r>
            <a:r>
              <a:rPr dirty="0" sz="2400" spc="-9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50">
                <a:solidFill>
                  <a:srgbClr val="9B2146"/>
                </a:solidFill>
                <a:latin typeface="Arial Black"/>
                <a:cs typeface="Arial Black"/>
              </a:rPr>
              <a:t>sin</a:t>
            </a:r>
            <a:r>
              <a:rPr dirty="0" sz="2400" spc="-9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85">
                <a:solidFill>
                  <a:srgbClr val="9B2146"/>
                </a:solidFill>
                <a:latin typeface="Arial Black"/>
                <a:cs typeface="Arial Black"/>
              </a:rPr>
              <a:t>papel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60400" y="2152078"/>
            <a:ext cx="6256655" cy="2904490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355600" marR="5080" indent="-343535">
              <a:lnSpc>
                <a:spcPct val="89300"/>
              </a:lnSpc>
              <a:spcBef>
                <a:spcPts val="330"/>
              </a:spcBef>
              <a:buChar char="•"/>
              <a:tabLst>
                <a:tab pos="355600" algn="l"/>
              </a:tabLst>
            </a:pPr>
            <a:r>
              <a:rPr dirty="0" sz="1800">
                <a:latin typeface="Arial"/>
                <a:cs typeface="Arial"/>
              </a:rPr>
              <a:t>Sistema</a:t>
            </a:r>
            <a:r>
              <a:rPr dirty="0" sz="1800" spc="80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 gestión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institucional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sin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 spc="55">
                <a:latin typeface="Arial"/>
                <a:cs typeface="Arial"/>
              </a:rPr>
              <a:t>papel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basado</a:t>
            </a:r>
            <a:r>
              <a:rPr dirty="0" sz="1800" spc="6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en</a:t>
            </a:r>
            <a:r>
              <a:rPr dirty="0" sz="1800" spc="35">
                <a:latin typeface="Arial"/>
                <a:cs typeface="Arial"/>
              </a:rPr>
              <a:t> IA </a:t>
            </a:r>
            <a:r>
              <a:rPr dirty="0" sz="1800" spc="55">
                <a:latin typeface="Arial"/>
                <a:cs typeface="Arial"/>
              </a:rPr>
              <a:t>para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la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automatización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del</a:t>
            </a:r>
            <a:r>
              <a:rPr dirty="0" sz="1800" spc="5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acceso,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55">
                <a:latin typeface="Arial"/>
                <a:cs typeface="Arial"/>
              </a:rPr>
              <a:t>organización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-50">
                <a:latin typeface="Arial"/>
                <a:cs typeface="Arial"/>
              </a:rPr>
              <a:t>y </a:t>
            </a:r>
            <a:r>
              <a:rPr dirty="0" sz="1800" spc="60">
                <a:latin typeface="Arial"/>
                <a:cs typeface="Arial"/>
              </a:rPr>
              <a:t>procesamiento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de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la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 spc="80">
                <a:latin typeface="Arial"/>
                <a:cs typeface="Arial"/>
              </a:rPr>
              <a:t>información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55">
                <a:latin typeface="Arial"/>
                <a:cs typeface="Arial"/>
              </a:rPr>
              <a:t>documentación </a:t>
            </a:r>
            <a:r>
              <a:rPr dirty="0" sz="1800" spc="70">
                <a:latin typeface="Arial"/>
                <a:cs typeface="Arial"/>
              </a:rPr>
              <a:t>integral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40">
                <a:latin typeface="Arial"/>
                <a:cs typeface="Arial"/>
              </a:rPr>
              <a:t>eficiente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44"/>
              </a:spcBef>
              <a:buChar char="•"/>
              <a:tabLst>
                <a:tab pos="355600" algn="l"/>
              </a:tabLst>
            </a:pPr>
            <a:r>
              <a:rPr dirty="0" sz="1800">
                <a:latin typeface="Arial"/>
                <a:cs typeface="Arial"/>
              </a:rPr>
              <a:t>Resultados</a:t>
            </a:r>
            <a:r>
              <a:rPr dirty="0" sz="1800" spc="16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esperados</a:t>
            </a:r>
            <a:endParaRPr sz="1800">
              <a:latin typeface="Arial"/>
              <a:cs typeface="Arial"/>
            </a:endParaRPr>
          </a:p>
          <a:p>
            <a:pPr lvl="1" marL="812800" indent="-342900">
              <a:lnSpc>
                <a:spcPct val="100000"/>
              </a:lnSpc>
              <a:spcBef>
                <a:spcPts val="245"/>
              </a:spcBef>
              <a:buChar char="•"/>
              <a:tabLst>
                <a:tab pos="812800" algn="l"/>
              </a:tabLst>
            </a:pPr>
            <a:r>
              <a:rPr dirty="0" sz="1800" spc="60">
                <a:latin typeface="Arial"/>
                <a:cs typeface="Arial"/>
              </a:rPr>
              <a:t>Disminución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del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uso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 spc="55">
                <a:latin typeface="Arial"/>
                <a:cs typeface="Arial"/>
              </a:rPr>
              <a:t>papel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costos</a:t>
            </a:r>
            <a:endParaRPr sz="1800">
              <a:latin typeface="Arial"/>
              <a:cs typeface="Arial"/>
            </a:endParaRPr>
          </a:p>
          <a:p>
            <a:pPr lvl="1" marL="812800" indent="-342900">
              <a:lnSpc>
                <a:spcPct val="100000"/>
              </a:lnSpc>
              <a:spcBef>
                <a:spcPts val="315"/>
              </a:spcBef>
              <a:buChar char="•"/>
              <a:tabLst>
                <a:tab pos="812800" algn="l"/>
              </a:tabLst>
            </a:pPr>
            <a:r>
              <a:rPr dirty="0" sz="1800">
                <a:latin typeface="Arial"/>
                <a:cs typeface="Arial"/>
              </a:rPr>
              <a:t>Eficiencia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 spc="75">
                <a:latin typeface="Arial"/>
                <a:cs typeface="Arial"/>
              </a:rPr>
              <a:t>en</a:t>
            </a:r>
            <a:r>
              <a:rPr dirty="0" sz="1800" spc="9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procesos</a:t>
            </a:r>
            <a:r>
              <a:rPr dirty="0" sz="1800" spc="125">
                <a:latin typeface="Arial"/>
                <a:cs typeface="Arial"/>
              </a:rPr>
              <a:t> </a:t>
            </a:r>
            <a:r>
              <a:rPr dirty="0" sz="1800" spc="55">
                <a:latin typeface="Arial"/>
                <a:cs typeface="Arial"/>
              </a:rPr>
              <a:t>administrativos</a:t>
            </a:r>
            <a:endParaRPr sz="1800">
              <a:latin typeface="Arial"/>
              <a:cs typeface="Arial"/>
            </a:endParaRPr>
          </a:p>
          <a:p>
            <a:pPr lvl="1" marL="812800" indent="-342900">
              <a:lnSpc>
                <a:spcPct val="100000"/>
              </a:lnSpc>
              <a:spcBef>
                <a:spcPts val="245"/>
              </a:spcBef>
              <a:buChar char="•"/>
              <a:tabLst>
                <a:tab pos="812800" algn="l"/>
              </a:tabLst>
            </a:pPr>
            <a:r>
              <a:rPr dirty="0" sz="1800">
                <a:latin typeface="Arial"/>
                <a:cs typeface="Arial"/>
              </a:rPr>
              <a:t>Más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55">
                <a:latin typeface="Arial"/>
                <a:cs typeface="Arial"/>
              </a:rPr>
              <a:t>transparencia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 spc="65">
                <a:latin typeface="Arial"/>
                <a:cs typeface="Arial"/>
              </a:rPr>
              <a:t>rendición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-7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cuentas</a:t>
            </a:r>
            <a:endParaRPr sz="1800">
              <a:latin typeface="Arial"/>
              <a:cs typeface="Arial"/>
            </a:endParaRPr>
          </a:p>
          <a:p>
            <a:pPr lvl="1" marL="813435" marR="1213485" indent="-343535">
              <a:lnSpc>
                <a:spcPts val="1950"/>
              </a:lnSpc>
              <a:spcBef>
                <a:spcPts val="560"/>
              </a:spcBef>
              <a:buChar char="•"/>
              <a:tabLst>
                <a:tab pos="813435" algn="l"/>
              </a:tabLst>
            </a:pPr>
            <a:r>
              <a:rPr dirty="0" sz="1800">
                <a:latin typeface="Arial"/>
                <a:cs typeface="Arial"/>
              </a:rPr>
              <a:t>Sistema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35">
                <a:latin typeface="Arial"/>
                <a:cs typeface="Arial"/>
              </a:rPr>
              <a:t> </a:t>
            </a:r>
            <a:r>
              <a:rPr dirty="0" sz="1800" spc="80">
                <a:latin typeface="Arial"/>
                <a:cs typeface="Arial"/>
              </a:rPr>
              <a:t>información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65">
                <a:latin typeface="Arial"/>
                <a:cs typeface="Arial"/>
              </a:rPr>
              <a:t>unificado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70">
                <a:latin typeface="Arial"/>
                <a:cs typeface="Arial"/>
              </a:rPr>
              <a:t>entre </a:t>
            </a:r>
            <a:r>
              <a:rPr dirty="0" sz="1800" spc="50">
                <a:latin typeface="Arial"/>
                <a:cs typeface="Arial"/>
              </a:rPr>
              <a:t>instituciones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65">
                <a:latin typeface="Arial"/>
                <a:cs typeface="Arial"/>
              </a:rPr>
              <a:t>gobierno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Proyectos</a:t>
            </a:r>
          </a:p>
        </p:txBody>
      </p:sp>
      <p:sp>
        <p:nvSpPr>
          <p:cNvPr id="5" name="object 5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8228076" y="2417826"/>
            <a:ext cx="3517900" cy="498475"/>
            <a:chOff x="8228076" y="2417826"/>
            <a:chExt cx="3517900" cy="498475"/>
          </a:xfrm>
        </p:grpSpPr>
        <p:sp>
          <p:nvSpPr>
            <p:cNvPr id="7" name="object 7" descr=""/>
            <p:cNvSpPr/>
            <p:nvPr/>
          </p:nvSpPr>
          <p:spPr>
            <a:xfrm>
              <a:off x="8234426" y="2424176"/>
              <a:ext cx="3505200" cy="485775"/>
            </a:xfrm>
            <a:custGeom>
              <a:avLst/>
              <a:gdLst/>
              <a:ahLst/>
              <a:cxnLst/>
              <a:rect l="l" t="t" r="r" b="b"/>
              <a:pathLst>
                <a:path w="3505200" h="485775">
                  <a:moveTo>
                    <a:pt x="3424174" y="0"/>
                  </a:moveTo>
                  <a:lnTo>
                    <a:pt x="80899" y="0"/>
                  </a:lnTo>
                  <a:lnTo>
                    <a:pt x="49399" y="6353"/>
                  </a:lnTo>
                  <a:lnTo>
                    <a:pt x="23685" y="23685"/>
                  </a:lnTo>
                  <a:lnTo>
                    <a:pt x="6353" y="49399"/>
                  </a:lnTo>
                  <a:lnTo>
                    <a:pt x="0" y="80899"/>
                  </a:lnTo>
                  <a:lnTo>
                    <a:pt x="0" y="404749"/>
                  </a:lnTo>
                  <a:lnTo>
                    <a:pt x="6353" y="436268"/>
                  </a:lnTo>
                  <a:lnTo>
                    <a:pt x="23685" y="462025"/>
                  </a:lnTo>
                  <a:lnTo>
                    <a:pt x="49399" y="479401"/>
                  </a:lnTo>
                  <a:lnTo>
                    <a:pt x="80899" y="485775"/>
                  </a:lnTo>
                  <a:lnTo>
                    <a:pt x="3424174" y="485775"/>
                  </a:lnTo>
                  <a:lnTo>
                    <a:pt x="3455693" y="479401"/>
                  </a:lnTo>
                  <a:lnTo>
                    <a:pt x="3481451" y="462025"/>
                  </a:lnTo>
                  <a:lnTo>
                    <a:pt x="3498826" y="436268"/>
                  </a:lnTo>
                  <a:lnTo>
                    <a:pt x="3505200" y="404749"/>
                  </a:lnTo>
                  <a:lnTo>
                    <a:pt x="3505200" y="80899"/>
                  </a:lnTo>
                  <a:lnTo>
                    <a:pt x="3498826" y="49399"/>
                  </a:lnTo>
                  <a:lnTo>
                    <a:pt x="3481451" y="23685"/>
                  </a:lnTo>
                  <a:lnTo>
                    <a:pt x="3455693" y="6353"/>
                  </a:lnTo>
                  <a:lnTo>
                    <a:pt x="3424174" y="0"/>
                  </a:lnTo>
                  <a:close/>
                </a:path>
              </a:pathLst>
            </a:custGeom>
            <a:solidFill>
              <a:srgbClr val="6918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234426" y="2424176"/>
              <a:ext cx="3505200" cy="485775"/>
            </a:xfrm>
            <a:custGeom>
              <a:avLst/>
              <a:gdLst/>
              <a:ahLst/>
              <a:cxnLst/>
              <a:rect l="l" t="t" r="r" b="b"/>
              <a:pathLst>
                <a:path w="3505200" h="485775">
                  <a:moveTo>
                    <a:pt x="0" y="80899"/>
                  </a:moveTo>
                  <a:lnTo>
                    <a:pt x="6353" y="49399"/>
                  </a:lnTo>
                  <a:lnTo>
                    <a:pt x="23685" y="23685"/>
                  </a:lnTo>
                  <a:lnTo>
                    <a:pt x="49399" y="6353"/>
                  </a:lnTo>
                  <a:lnTo>
                    <a:pt x="80899" y="0"/>
                  </a:lnTo>
                  <a:lnTo>
                    <a:pt x="3424174" y="0"/>
                  </a:lnTo>
                  <a:lnTo>
                    <a:pt x="3455693" y="6353"/>
                  </a:lnTo>
                  <a:lnTo>
                    <a:pt x="3481451" y="23685"/>
                  </a:lnTo>
                  <a:lnTo>
                    <a:pt x="3498826" y="49399"/>
                  </a:lnTo>
                  <a:lnTo>
                    <a:pt x="3505200" y="80899"/>
                  </a:lnTo>
                  <a:lnTo>
                    <a:pt x="3505200" y="404749"/>
                  </a:lnTo>
                  <a:lnTo>
                    <a:pt x="3498826" y="436268"/>
                  </a:lnTo>
                  <a:lnTo>
                    <a:pt x="3481451" y="462025"/>
                  </a:lnTo>
                  <a:lnTo>
                    <a:pt x="3455693" y="479401"/>
                  </a:lnTo>
                  <a:lnTo>
                    <a:pt x="3424174" y="485775"/>
                  </a:lnTo>
                  <a:lnTo>
                    <a:pt x="80899" y="485775"/>
                  </a:lnTo>
                  <a:lnTo>
                    <a:pt x="49399" y="479401"/>
                  </a:lnTo>
                  <a:lnTo>
                    <a:pt x="23685" y="462025"/>
                  </a:lnTo>
                  <a:lnTo>
                    <a:pt x="6353" y="436268"/>
                  </a:lnTo>
                  <a:lnTo>
                    <a:pt x="0" y="404749"/>
                  </a:lnTo>
                  <a:lnTo>
                    <a:pt x="0" y="80899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8864854" y="2522156"/>
            <a:ext cx="224726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-110">
                <a:solidFill>
                  <a:srgbClr val="FFFFFF"/>
                </a:solidFill>
                <a:latin typeface="Arial Black"/>
                <a:cs typeface="Arial Black"/>
              </a:rPr>
              <a:t>Aspectos</a:t>
            </a:r>
            <a:r>
              <a:rPr dirty="0" sz="1550" spc="-75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1550" spc="-35">
                <a:solidFill>
                  <a:srgbClr val="FFFFFF"/>
                </a:solidFill>
                <a:latin typeface="Arial Black"/>
                <a:cs typeface="Arial Black"/>
              </a:rPr>
              <a:t>innovadores</a:t>
            </a:r>
            <a:endParaRPr sz="1550">
              <a:latin typeface="Arial Black"/>
              <a:cs typeface="Arial Black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8228076" y="2998851"/>
            <a:ext cx="3517900" cy="498475"/>
            <a:chOff x="8228076" y="2998851"/>
            <a:chExt cx="3517900" cy="498475"/>
          </a:xfrm>
        </p:grpSpPr>
        <p:sp>
          <p:nvSpPr>
            <p:cNvPr id="11" name="object 11" descr=""/>
            <p:cNvSpPr/>
            <p:nvPr/>
          </p:nvSpPr>
          <p:spPr>
            <a:xfrm>
              <a:off x="8234426" y="3005201"/>
              <a:ext cx="3505200" cy="485775"/>
            </a:xfrm>
            <a:custGeom>
              <a:avLst/>
              <a:gdLst/>
              <a:ahLst/>
              <a:cxnLst/>
              <a:rect l="l" t="t" r="r" b="b"/>
              <a:pathLst>
                <a:path w="3505200" h="485775">
                  <a:moveTo>
                    <a:pt x="3424174" y="0"/>
                  </a:moveTo>
                  <a:lnTo>
                    <a:pt x="80899" y="0"/>
                  </a:lnTo>
                  <a:lnTo>
                    <a:pt x="49399" y="6353"/>
                  </a:lnTo>
                  <a:lnTo>
                    <a:pt x="23685" y="23685"/>
                  </a:lnTo>
                  <a:lnTo>
                    <a:pt x="6353" y="49399"/>
                  </a:lnTo>
                  <a:lnTo>
                    <a:pt x="0" y="80899"/>
                  </a:lnTo>
                  <a:lnTo>
                    <a:pt x="0" y="404749"/>
                  </a:lnTo>
                  <a:lnTo>
                    <a:pt x="6353" y="436268"/>
                  </a:lnTo>
                  <a:lnTo>
                    <a:pt x="23685" y="462025"/>
                  </a:lnTo>
                  <a:lnTo>
                    <a:pt x="49399" y="479401"/>
                  </a:lnTo>
                  <a:lnTo>
                    <a:pt x="80899" y="485775"/>
                  </a:lnTo>
                  <a:lnTo>
                    <a:pt x="3424174" y="485775"/>
                  </a:lnTo>
                  <a:lnTo>
                    <a:pt x="3455693" y="479401"/>
                  </a:lnTo>
                  <a:lnTo>
                    <a:pt x="3481451" y="462025"/>
                  </a:lnTo>
                  <a:lnTo>
                    <a:pt x="3498826" y="436268"/>
                  </a:lnTo>
                  <a:lnTo>
                    <a:pt x="3505200" y="404749"/>
                  </a:lnTo>
                  <a:lnTo>
                    <a:pt x="3505200" y="80899"/>
                  </a:lnTo>
                  <a:lnTo>
                    <a:pt x="3498826" y="49399"/>
                  </a:lnTo>
                  <a:lnTo>
                    <a:pt x="3481451" y="23685"/>
                  </a:lnTo>
                  <a:lnTo>
                    <a:pt x="3455693" y="6353"/>
                  </a:lnTo>
                  <a:lnTo>
                    <a:pt x="34241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8234426" y="3005201"/>
              <a:ext cx="3505200" cy="485775"/>
            </a:xfrm>
            <a:custGeom>
              <a:avLst/>
              <a:gdLst/>
              <a:ahLst/>
              <a:cxnLst/>
              <a:rect l="l" t="t" r="r" b="b"/>
              <a:pathLst>
                <a:path w="3505200" h="485775">
                  <a:moveTo>
                    <a:pt x="0" y="80899"/>
                  </a:moveTo>
                  <a:lnTo>
                    <a:pt x="6353" y="49399"/>
                  </a:lnTo>
                  <a:lnTo>
                    <a:pt x="23685" y="23685"/>
                  </a:lnTo>
                  <a:lnTo>
                    <a:pt x="49399" y="6353"/>
                  </a:lnTo>
                  <a:lnTo>
                    <a:pt x="80899" y="0"/>
                  </a:lnTo>
                  <a:lnTo>
                    <a:pt x="3424174" y="0"/>
                  </a:lnTo>
                  <a:lnTo>
                    <a:pt x="3455693" y="6353"/>
                  </a:lnTo>
                  <a:lnTo>
                    <a:pt x="3481451" y="23685"/>
                  </a:lnTo>
                  <a:lnTo>
                    <a:pt x="3498826" y="49399"/>
                  </a:lnTo>
                  <a:lnTo>
                    <a:pt x="3505200" y="80899"/>
                  </a:lnTo>
                  <a:lnTo>
                    <a:pt x="3505200" y="404749"/>
                  </a:lnTo>
                  <a:lnTo>
                    <a:pt x="3498826" y="436268"/>
                  </a:lnTo>
                  <a:lnTo>
                    <a:pt x="3481451" y="462025"/>
                  </a:lnTo>
                  <a:lnTo>
                    <a:pt x="3455693" y="479401"/>
                  </a:lnTo>
                  <a:lnTo>
                    <a:pt x="3424174" y="485775"/>
                  </a:lnTo>
                  <a:lnTo>
                    <a:pt x="80899" y="485775"/>
                  </a:lnTo>
                  <a:lnTo>
                    <a:pt x="49399" y="479401"/>
                  </a:lnTo>
                  <a:lnTo>
                    <a:pt x="23685" y="462025"/>
                  </a:lnTo>
                  <a:lnTo>
                    <a:pt x="6353" y="436268"/>
                  </a:lnTo>
                  <a:lnTo>
                    <a:pt x="0" y="404749"/>
                  </a:lnTo>
                  <a:lnTo>
                    <a:pt x="0" y="80899"/>
                  </a:lnTo>
                  <a:close/>
                </a:path>
              </a:pathLst>
            </a:custGeom>
            <a:ln w="12700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8731250" y="3096577"/>
            <a:ext cx="2508885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20">
                <a:solidFill>
                  <a:srgbClr val="A32045"/>
                </a:solidFill>
                <a:latin typeface="Arial"/>
                <a:cs typeface="Arial"/>
              </a:rPr>
              <a:t>Extracción</a:t>
            </a:r>
            <a:r>
              <a:rPr dirty="0" sz="1550" spc="75">
                <a:solidFill>
                  <a:srgbClr val="A32045"/>
                </a:solidFill>
                <a:latin typeface="Arial"/>
                <a:cs typeface="Arial"/>
              </a:rPr>
              <a:t> </a:t>
            </a:r>
            <a:r>
              <a:rPr dirty="0" sz="1550" spc="60">
                <a:solidFill>
                  <a:srgbClr val="A32045"/>
                </a:solidFill>
                <a:latin typeface="Arial"/>
                <a:cs typeface="Arial"/>
              </a:rPr>
              <a:t>de</a:t>
            </a:r>
            <a:r>
              <a:rPr dirty="0" sz="1550" spc="190">
                <a:solidFill>
                  <a:srgbClr val="A32045"/>
                </a:solidFill>
                <a:latin typeface="Arial"/>
                <a:cs typeface="Arial"/>
              </a:rPr>
              <a:t> </a:t>
            </a:r>
            <a:r>
              <a:rPr dirty="0" sz="1550" spc="75">
                <a:solidFill>
                  <a:srgbClr val="A32045"/>
                </a:solidFill>
                <a:latin typeface="Arial"/>
                <a:cs typeface="Arial"/>
              </a:rPr>
              <a:t>información</a:t>
            </a:r>
            <a:endParaRPr sz="1550">
              <a:latin typeface="Arial"/>
              <a:cs typeface="Arial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8228076" y="3551301"/>
            <a:ext cx="3517900" cy="508000"/>
            <a:chOff x="8228076" y="3551301"/>
            <a:chExt cx="3517900" cy="508000"/>
          </a:xfrm>
        </p:grpSpPr>
        <p:sp>
          <p:nvSpPr>
            <p:cNvPr id="15" name="object 15" descr=""/>
            <p:cNvSpPr/>
            <p:nvPr/>
          </p:nvSpPr>
          <p:spPr>
            <a:xfrm>
              <a:off x="8234426" y="3557651"/>
              <a:ext cx="3505200" cy="495300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422523" y="0"/>
                  </a:moveTo>
                  <a:lnTo>
                    <a:pt x="82550" y="0"/>
                  </a:lnTo>
                  <a:lnTo>
                    <a:pt x="50417" y="6486"/>
                  </a:lnTo>
                  <a:lnTo>
                    <a:pt x="24177" y="24177"/>
                  </a:lnTo>
                  <a:lnTo>
                    <a:pt x="6486" y="50417"/>
                  </a:lnTo>
                  <a:lnTo>
                    <a:pt x="0" y="82550"/>
                  </a:lnTo>
                  <a:lnTo>
                    <a:pt x="0" y="412623"/>
                  </a:lnTo>
                  <a:lnTo>
                    <a:pt x="6486" y="444775"/>
                  </a:lnTo>
                  <a:lnTo>
                    <a:pt x="24177" y="471058"/>
                  </a:lnTo>
                  <a:lnTo>
                    <a:pt x="50417" y="488793"/>
                  </a:lnTo>
                  <a:lnTo>
                    <a:pt x="82550" y="495300"/>
                  </a:lnTo>
                  <a:lnTo>
                    <a:pt x="3422523" y="495300"/>
                  </a:lnTo>
                  <a:lnTo>
                    <a:pt x="3454675" y="488793"/>
                  </a:lnTo>
                  <a:lnTo>
                    <a:pt x="3480958" y="471058"/>
                  </a:lnTo>
                  <a:lnTo>
                    <a:pt x="3498693" y="444775"/>
                  </a:lnTo>
                  <a:lnTo>
                    <a:pt x="3505200" y="412623"/>
                  </a:lnTo>
                  <a:lnTo>
                    <a:pt x="3505200" y="82550"/>
                  </a:lnTo>
                  <a:lnTo>
                    <a:pt x="3498693" y="50417"/>
                  </a:lnTo>
                  <a:lnTo>
                    <a:pt x="3480958" y="24177"/>
                  </a:lnTo>
                  <a:lnTo>
                    <a:pt x="3454675" y="6486"/>
                  </a:lnTo>
                  <a:lnTo>
                    <a:pt x="34225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234426" y="3557651"/>
              <a:ext cx="3505200" cy="495300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0" y="82550"/>
                  </a:moveTo>
                  <a:lnTo>
                    <a:pt x="6486" y="50417"/>
                  </a:lnTo>
                  <a:lnTo>
                    <a:pt x="24177" y="24177"/>
                  </a:lnTo>
                  <a:lnTo>
                    <a:pt x="50417" y="6486"/>
                  </a:lnTo>
                  <a:lnTo>
                    <a:pt x="82550" y="0"/>
                  </a:lnTo>
                  <a:lnTo>
                    <a:pt x="3422523" y="0"/>
                  </a:lnTo>
                  <a:lnTo>
                    <a:pt x="3454675" y="6486"/>
                  </a:lnTo>
                  <a:lnTo>
                    <a:pt x="3480958" y="24177"/>
                  </a:lnTo>
                  <a:lnTo>
                    <a:pt x="3498693" y="50417"/>
                  </a:lnTo>
                  <a:lnTo>
                    <a:pt x="3505200" y="82550"/>
                  </a:lnTo>
                  <a:lnTo>
                    <a:pt x="3505200" y="412623"/>
                  </a:lnTo>
                  <a:lnTo>
                    <a:pt x="3498693" y="444775"/>
                  </a:lnTo>
                  <a:lnTo>
                    <a:pt x="3480958" y="471058"/>
                  </a:lnTo>
                  <a:lnTo>
                    <a:pt x="3454675" y="488793"/>
                  </a:lnTo>
                  <a:lnTo>
                    <a:pt x="3422523" y="495300"/>
                  </a:lnTo>
                  <a:lnTo>
                    <a:pt x="82550" y="495300"/>
                  </a:lnTo>
                  <a:lnTo>
                    <a:pt x="50417" y="488793"/>
                  </a:lnTo>
                  <a:lnTo>
                    <a:pt x="24177" y="471058"/>
                  </a:lnTo>
                  <a:lnTo>
                    <a:pt x="6486" y="444775"/>
                  </a:lnTo>
                  <a:lnTo>
                    <a:pt x="0" y="412623"/>
                  </a:lnTo>
                  <a:lnTo>
                    <a:pt x="0" y="82550"/>
                  </a:lnTo>
                  <a:close/>
                </a:path>
              </a:pathLst>
            </a:custGeom>
            <a:ln w="12700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8595741" y="3658806"/>
            <a:ext cx="278511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>
                <a:solidFill>
                  <a:srgbClr val="A32045"/>
                </a:solidFill>
                <a:latin typeface="Arial"/>
                <a:cs typeface="Arial"/>
              </a:rPr>
              <a:t>Flujos</a:t>
            </a:r>
            <a:r>
              <a:rPr dirty="0" sz="1550" spc="80">
                <a:solidFill>
                  <a:srgbClr val="A32045"/>
                </a:solidFill>
                <a:latin typeface="Arial"/>
                <a:cs typeface="Arial"/>
              </a:rPr>
              <a:t> </a:t>
            </a:r>
            <a:r>
              <a:rPr dirty="0" sz="1550" spc="60">
                <a:solidFill>
                  <a:srgbClr val="A32045"/>
                </a:solidFill>
                <a:latin typeface="Arial"/>
                <a:cs typeface="Arial"/>
              </a:rPr>
              <a:t>de</a:t>
            </a:r>
            <a:r>
              <a:rPr dirty="0" sz="1550" spc="95">
                <a:solidFill>
                  <a:srgbClr val="A32045"/>
                </a:solidFill>
                <a:latin typeface="Arial"/>
                <a:cs typeface="Arial"/>
              </a:rPr>
              <a:t> </a:t>
            </a:r>
            <a:r>
              <a:rPr dirty="0" sz="1550" spc="80">
                <a:solidFill>
                  <a:srgbClr val="A32045"/>
                </a:solidFill>
                <a:latin typeface="Arial"/>
                <a:cs typeface="Arial"/>
              </a:rPr>
              <a:t>trabajo</a:t>
            </a:r>
            <a:r>
              <a:rPr dirty="0" sz="1550" spc="25">
                <a:solidFill>
                  <a:srgbClr val="A32045"/>
                </a:solidFill>
                <a:latin typeface="Arial"/>
                <a:cs typeface="Arial"/>
              </a:rPr>
              <a:t> </a:t>
            </a:r>
            <a:r>
              <a:rPr dirty="0" sz="1550" spc="65">
                <a:solidFill>
                  <a:srgbClr val="A32045"/>
                </a:solidFill>
                <a:latin typeface="Arial"/>
                <a:cs typeface="Arial"/>
              </a:rPr>
              <a:t>inteligentes</a:t>
            </a:r>
            <a:endParaRPr sz="155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8228076" y="4113276"/>
            <a:ext cx="3517900" cy="508000"/>
            <a:chOff x="8228076" y="4113276"/>
            <a:chExt cx="3517900" cy="508000"/>
          </a:xfrm>
        </p:grpSpPr>
        <p:sp>
          <p:nvSpPr>
            <p:cNvPr id="19" name="object 19" descr=""/>
            <p:cNvSpPr/>
            <p:nvPr/>
          </p:nvSpPr>
          <p:spPr>
            <a:xfrm>
              <a:off x="8234426" y="4119626"/>
              <a:ext cx="3505200" cy="495300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3422523" y="0"/>
                  </a:moveTo>
                  <a:lnTo>
                    <a:pt x="82550" y="0"/>
                  </a:lnTo>
                  <a:lnTo>
                    <a:pt x="50417" y="6486"/>
                  </a:lnTo>
                  <a:lnTo>
                    <a:pt x="24177" y="24177"/>
                  </a:lnTo>
                  <a:lnTo>
                    <a:pt x="6486" y="50417"/>
                  </a:lnTo>
                  <a:lnTo>
                    <a:pt x="0" y="82550"/>
                  </a:lnTo>
                  <a:lnTo>
                    <a:pt x="0" y="412623"/>
                  </a:lnTo>
                  <a:lnTo>
                    <a:pt x="6486" y="444775"/>
                  </a:lnTo>
                  <a:lnTo>
                    <a:pt x="24177" y="471058"/>
                  </a:lnTo>
                  <a:lnTo>
                    <a:pt x="50417" y="488793"/>
                  </a:lnTo>
                  <a:lnTo>
                    <a:pt x="82550" y="495300"/>
                  </a:lnTo>
                  <a:lnTo>
                    <a:pt x="3422523" y="495300"/>
                  </a:lnTo>
                  <a:lnTo>
                    <a:pt x="3454675" y="488793"/>
                  </a:lnTo>
                  <a:lnTo>
                    <a:pt x="3480958" y="471058"/>
                  </a:lnTo>
                  <a:lnTo>
                    <a:pt x="3498693" y="444775"/>
                  </a:lnTo>
                  <a:lnTo>
                    <a:pt x="3505200" y="412623"/>
                  </a:lnTo>
                  <a:lnTo>
                    <a:pt x="3505200" y="82550"/>
                  </a:lnTo>
                  <a:lnTo>
                    <a:pt x="3498693" y="50417"/>
                  </a:lnTo>
                  <a:lnTo>
                    <a:pt x="3480958" y="24177"/>
                  </a:lnTo>
                  <a:lnTo>
                    <a:pt x="3454675" y="6486"/>
                  </a:lnTo>
                  <a:lnTo>
                    <a:pt x="34225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234426" y="4119626"/>
              <a:ext cx="3505200" cy="495300"/>
            </a:xfrm>
            <a:custGeom>
              <a:avLst/>
              <a:gdLst/>
              <a:ahLst/>
              <a:cxnLst/>
              <a:rect l="l" t="t" r="r" b="b"/>
              <a:pathLst>
                <a:path w="3505200" h="495300">
                  <a:moveTo>
                    <a:pt x="0" y="82550"/>
                  </a:moveTo>
                  <a:lnTo>
                    <a:pt x="6486" y="50417"/>
                  </a:lnTo>
                  <a:lnTo>
                    <a:pt x="24177" y="24177"/>
                  </a:lnTo>
                  <a:lnTo>
                    <a:pt x="50417" y="6486"/>
                  </a:lnTo>
                  <a:lnTo>
                    <a:pt x="82550" y="0"/>
                  </a:lnTo>
                  <a:lnTo>
                    <a:pt x="3422523" y="0"/>
                  </a:lnTo>
                  <a:lnTo>
                    <a:pt x="3454675" y="6486"/>
                  </a:lnTo>
                  <a:lnTo>
                    <a:pt x="3480958" y="24177"/>
                  </a:lnTo>
                  <a:lnTo>
                    <a:pt x="3498693" y="50417"/>
                  </a:lnTo>
                  <a:lnTo>
                    <a:pt x="3505200" y="82550"/>
                  </a:lnTo>
                  <a:lnTo>
                    <a:pt x="3505200" y="412623"/>
                  </a:lnTo>
                  <a:lnTo>
                    <a:pt x="3498693" y="444775"/>
                  </a:lnTo>
                  <a:lnTo>
                    <a:pt x="3480958" y="471058"/>
                  </a:lnTo>
                  <a:lnTo>
                    <a:pt x="3454675" y="488793"/>
                  </a:lnTo>
                  <a:lnTo>
                    <a:pt x="3422523" y="495300"/>
                  </a:lnTo>
                  <a:lnTo>
                    <a:pt x="82550" y="495300"/>
                  </a:lnTo>
                  <a:lnTo>
                    <a:pt x="50417" y="488793"/>
                  </a:lnTo>
                  <a:lnTo>
                    <a:pt x="24177" y="471058"/>
                  </a:lnTo>
                  <a:lnTo>
                    <a:pt x="6486" y="444775"/>
                  </a:lnTo>
                  <a:lnTo>
                    <a:pt x="0" y="412623"/>
                  </a:lnTo>
                  <a:lnTo>
                    <a:pt x="0" y="82550"/>
                  </a:lnTo>
                  <a:close/>
                </a:path>
              </a:pathLst>
            </a:custGeom>
            <a:ln w="12700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9170416" y="4221162"/>
            <a:ext cx="1630680" cy="2660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550" spc="55">
                <a:solidFill>
                  <a:srgbClr val="A32045"/>
                </a:solidFill>
                <a:latin typeface="Arial"/>
                <a:cs typeface="Arial"/>
              </a:rPr>
              <a:t>Predecir</a:t>
            </a:r>
            <a:r>
              <a:rPr dirty="0" sz="1550" spc="-25">
                <a:solidFill>
                  <a:srgbClr val="A32045"/>
                </a:solidFill>
                <a:latin typeface="Arial"/>
                <a:cs typeface="Arial"/>
              </a:rPr>
              <a:t> </a:t>
            </a:r>
            <a:r>
              <a:rPr dirty="0" sz="1550">
                <a:solidFill>
                  <a:srgbClr val="A32045"/>
                </a:solidFill>
                <a:latin typeface="Arial"/>
                <a:cs typeface="Arial"/>
              </a:rPr>
              <a:t>y</a:t>
            </a:r>
            <a:r>
              <a:rPr dirty="0" sz="1550" spc="-25">
                <a:solidFill>
                  <a:srgbClr val="A32045"/>
                </a:solidFill>
                <a:latin typeface="Arial"/>
                <a:cs typeface="Arial"/>
              </a:rPr>
              <a:t> </a:t>
            </a:r>
            <a:r>
              <a:rPr dirty="0" sz="1550" spc="60">
                <a:solidFill>
                  <a:srgbClr val="A32045"/>
                </a:solidFill>
                <a:latin typeface="Arial"/>
                <a:cs typeface="Arial"/>
              </a:rPr>
              <a:t>actuar</a:t>
            </a:r>
            <a:endParaRPr sz="155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Proyectos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849312" y="1298193"/>
            <a:ext cx="6235065" cy="35083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12725">
              <a:lnSpc>
                <a:spcPct val="100000"/>
              </a:lnSpc>
              <a:spcBef>
                <a:spcPts val="105"/>
              </a:spcBef>
            </a:pPr>
            <a:r>
              <a:rPr dirty="0" sz="2400" spc="-95">
                <a:solidFill>
                  <a:srgbClr val="9B2146"/>
                </a:solidFill>
                <a:latin typeface="Arial Black"/>
                <a:cs typeface="Arial Black"/>
              </a:rPr>
              <a:t>IA</a:t>
            </a:r>
            <a:r>
              <a:rPr dirty="0" sz="2400" spc="-19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05">
                <a:solidFill>
                  <a:srgbClr val="9B2146"/>
                </a:solidFill>
                <a:latin typeface="Arial Black"/>
                <a:cs typeface="Arial Black"/>
              </a:rPr>
              <a:t>para</a:t>
            </a:r>
            <a:r>
              <a:rPr dirty="0" sz="2400" spc="-14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35">
                <a:solidFill>
                  <a:srgbClr val="9B2146"/>
                </a:solidFill>
                <a:latin typeface="Arial Black"/>
                <a:cs typeface="Arial Black"/>
              </a:rPr>
              <a:t>negocios</a:t>
            </a:r>
            <a:endParaRPr sz="2400">
              <a:latin typeface="Arial Black"/>
              <a:cs typeface="Arial Black"/>
            </a:endParaRPr>
          </a:p>
          <a:p>
            <a:pPr marL="355600" marR="5080" indent="-343535">
              <a:lnSpc>
                <a:spcPct val="89200"/>
              </a:lnSpc>
              <a:spcBef>
                <a:spcPts val="3080"/>
              </a:spcBef>
              <a:buClr>
                <a:srgbClr val="000000"/>
              </a:buClr>
              <a:buChar char="•"/>
              <a:tabLst>
                <a:tab pos="355600" algn="l"/>
              </a:tabLst>
            </a:pP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Desarrollar</a:t>
            </a:r>
            <a:r>
              <a:rPr dirty="0" sz="1800" spc="-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e</a:t>
            </a:r>
            <a:r>
              <a:rPr dirty="0" sz="1800" spc="3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85">
                <a:solidFill>
                  <a:srgbClr val="434343"/>
                </a:solidFill>
                <a:latin typeface="Arial"/>
                <a:cs typeface="Arial"/>
              </a:rPr>
              <a:t>implementar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 sistemas</a:t>
            </a:r>
            <a:r>
              <a:rPr dirty="0" sz="1800" spc="3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60">
                <a:solidFill>
                  <a:srgbClr val="434343"/>
                </a:solidFill>
                <a:latin typeface="Arial"/>
                <a:cs typeface="Arial"/>
              </a:rPr>
              <a:t>de</a:t>
            </a:r>
            <a:r>
              <a:rPr dirty="0" sz="1800" spc="-5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60">
                <a:solidFill>
                  <a:srgbClr val="434343"/>
                </a:solidFill>
                <a:latin typeface="Arial"/>
                <a:cs typeface="Arial"/>
              </a:rPr>
              <a:t>IA</a:t>
            </a:r>
            <a:r>
              <a:rPr dirty="0" sz="1800" spc="-3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80">
                <a:solidFill>
                  <a:srgbClr val="434343"/>
                </a:solidFill>
                <a:latin typeface="Arial"/>
                <a:cs typeface="Arial"/>
              </a:rPr>
              <a:t>que</a:t>
            </a:r>
            <a:r>
              <a:rPr dirty="0" sz="1800" spc="-5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60">
                <a:solidFill>
                  <a:srgbClr val="434343"/>
                </a:solidFill>
                <a:latin typeface="Arial"/>
                <a:cs typeface="Arial"/>
              </a:rPr>
              <a:t>provean 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inteligencia</a:t>
            </a:r>
            <a:r>
              <a:rPr dirty="0" sz="1800" spc="1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45">
                <a:solidFill>
                  <a:srgbClr val="434343"/>
                </a:solidFill>
                <a:latin typeface="Arial"/>
                <a:cs typeface="Arial"/>
              </a:rPr>
              <a:t>estratégica</a:t>
            </a:r>
            <a:r>
              <a:rPr dirty="0" sz="1800" spc="-6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75">
                <a:solidFill>
                  <a:srgbClr val="434343"/>
                </a:solidFill>
                <a:latin typeface="Arial"/>
                <a:cs typeface="Arial"/>
              </a:rPr>
              <a:t>en</a:t>
            </a:r>
            <a:r>
              <a:rPr dirty="0" sz="1800" spc="-1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100">
                <a:solidFill>
                  <a:srgbClr val="434343"/>
                </a:solidFill>
                <a:latin typeface="Arial"/>
                <a:cs typeface="Arial"/>
              </a:rPr>
              <a:t>tiempo</a:t>
            </a:r>
            <a:r>
              <a:rPr dirty="0" sz="1800" spc="-7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real</a:t>
            </a:r>
            <a:r>
              <a:rPr dirty="0" sz="1800" spc="-4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55">
                <a:solidFill>
                  <a:srgbClr val="434343"/>
                </a:solidFill>
                <a:latin typeface="Arial"/>
                <a:cs typeface="Arial"/>
              </a:rPr>
              <a:t>para</a:t>
            </a:r>
            <a:r>
              <a:rPr dirty="0" sz="1800" spc="50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75">
                <a:solidFill>
                  <a:srgbClr val="434343"/>
                </a:solidFill>
                <a:latin typeface="Arial"/>
                <a:cs typeface="Arial"/>
              </a:rPr>
              <a:t>tomadores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de</a:t>
            </a:r>
            <a:r>
              <a:rPr dirty="0" sz="1800" spc="6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decisiones</a:t>
            </a:r>
            <a:r>
              <a:rPr dirty="0" sz="1800" spc="-2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70">
                <a:solidFill>
                  <a:srgbClr val="434343"/>
                </a:solidFill>
                <a:latin typeface="Arial"/>
                <a:cs typeface="Arial"/>
              </a:rPr>
              <a:t>del</a:t>
            </a:r>
            <a:r>
              <a:rPr dirty="0" sz="1800" spc="1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sector</a:t>
            </a:r>
            <a:r>
              <a:rPr dirty="0" sz="1800" spc="3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55">
                <a:solidFill>
                  <a:srgbClr val="434343"/>
                </a:solidFill>
                <a:latin typeface="Arial"/>
                <a:cs typeface="Arial"/>
              </a:rPr>
              <a:t>económico</a:t>
            </a:r>
            <a:r>
              <a:rPr dirty="0" sz="1800" spc="-1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35">
                <a:solidFill>
                  <a:srgbClr val="434343"/>
                </a:solidFill>
                <a:latin typeface="Arial"/>
                <a:cs typeface="Arial"/>
              </a:rPr>
              <a:t>de </a:t>
            </a:r>
            <a:r>
              <a:rPr dirty="0" sz="1800" spc="40">
                <a:solidFill>
                  <a:srgbClr val="434343"/>
                </a:solidFill>
                <a:latin typeface="Arial"/>
                <a:cs typeface="Arial"/>
              </a:rPr>
              <a:t>México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44"/>
              </a:spcBef>
              <a:buClr>
                <a:srgbClr val="000000"/>
              </a:buClr>
              <a:buChar char="•"/>
              <a:tabLst>
                <a:tab pos="355600" algn="l"/>
              </a:tabLst>
            </a:pP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Resultados</a:t>
            </a:r>
            <a:r>
              <a:rPr dirty="0" sz="1800" spc="19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434343"/>
                </a:solidFill>
                <a:latin typeface="Arial"/>
                <a:cs typeface="Arial"/>
              </a:rPr>
              <a:t>esperados:</a:t>
            </a:r>
            <a:endParaRPr sz="1800">
              <a:latin typeface="Arial"/>
              <a:cs typeface="Arial"/>
            </a:endParaRPr>
          </a:p>
          <a:p>
            <a:pPr lvl="1" marL="813435" marR="1097280" indent="-343535">
              <a:lnSpc>
                <a:spcPts val="1950"/>
              </a:lnSpc>
              <a:spcBef>
                <a:spcPts val="484"/>
              </a:spcBef>
              <a:buClr>
                <a:srgbClr val="000000"/>
              </a:buClr>
              <a:buChar char="•"/>
              <a:tabLst>
                <a:tab pos="813435" algn="l"/>
              </a:tabLst>
            </a:pP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Nuevas</a:t>
            </a:r>
            <a:r>
              <a:rPr dirty="0" sz="1800" spc="7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65">
                <a:solidFill>
                  <a:srgbClr val="434343"/>
                </a:solidFill>
                <a:latin typeface="Arial"/>
                <a:cs typeface="Arial"/>
              </a:rPr>
              <a:t>metodologías</a:t>
            </a:r>
            <a:r>
              <a:rPr dirty="0" sz="1800" spc="-1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55">
                <a:solidFill>
                  <a:srgbClr val="434343"/>
                </a:solidFill>
                <a:latin typeface="Arial"/>
                <a:cs typeface="Arial"/>
              </a:rPr>
              <a:t>para</a:t>
            </a:r>
            <a:r>
              <a:rPr dirty="0" sz="1800" spc="8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el</a:t>
            </a:r>
            <a:r>
              <a:rPr dirty="0" sz="1800" spc="1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análisis</a:t>
            </a:r>
            <a:r>
              <a:rPr dirty="0" sz="1800" spc="-1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35">
                <a:solidFill>
                  <a:srgbClr val="434343"/>
                </a:solidFill>
                <a:latin typeface="Arial"/>
                <a:cs typeface="Arial"/>
              </a:rPr>
              <a:t>de 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mercados</a:t>
            </a:r>
            <a:r>
              <a:rPr dirty="0" sz="1800" spc="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434343"/>
                </a:solidFill>
                <a:latin typeface="Arial"/>
                <a:cs typeface="Arial"/>
              </a:rPr>
              <a:t>globales</a:t>
            </a:r>
            <a:endParaRPr sz="1800">
              <a:latin typeface="Arial"/>
              <a:cs typeface="Arial"/>
            </a:endParaRPr>
          </a:p>
          <a:p>
            <a:pPr lvl="1" marL="813435" marR="250190" indent="-343535">
              <a:lnSpc>
                <a:spcPts val="1950"/>
              </a:lnSpc>
              <a:spcBef>
                <a:spcPts val="530"/>
              </a:spcBef>
              <a:buClr>
                <a:srgbClr val="000000"/>
              </a:buClr>
              <a:buChar char="•"/>
              <a:tabLst>
                <a:tab pos="813435" algn="l"/>
              </a:tabLst>
            </a:pP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Posicionamiento</a:t>
            </a:r>
            <a:r>
              <a:rPr dirty="0" sz="1800" spc="4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del</a:t>
            </a:r>
            <a:r>
              <a:rPr dirty="0" sz="1800" spc="-1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85">
                <a:solidFill>
                  <a:srgbClr val="434343"/>
                </a:solidFill>
                <a:latin typeface="Arial"/>
                <a:cs typeface="Arial"/>
              </a:rPr>
              <a:t>laboratorio</a:t>
            </a:r>
            <a:r>
              <a:rPr dirty="0" sz="1800" spc="-3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85">
                <a:solidFill>
                  <a:srgbClr val="434343"/>
                </a:solidFill>
                <a:latin typeface="Arial"/>
                <a:cs typeface="Arial"/>
              </a:rPr>
              <a:t>como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60">
                <a:solidFill>
                  <a:srgbClr val="434343"/>
                </a:solidFill>
                <a:latin typeface="Arial"/>
                <a:cs typeface="Arial"/>
              </a:rPr>
              <a:t>referente 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nacional</a:t>
            </a:r>
            <a:r>
              <a:rPr dirty="0" sz="1800" spc="-2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e</a:t>
            </a:r>
            <a:r>
              <a:rPr dirty="0" sz="1800" spc="2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65">
                <a:solidFill>
                  <a:srgbClr val="434343"/>
                </a:solidFill>
                <a:latin typeface="Arial"/>
                <a:cs typeface="Arial"/>
              </a:rPr>
              <a:t>internacional</a:t>
            </a:r>
            <a:r>
              <a:rPr dirty="0" sz="1800" spc="-2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75">
                <a:solidFill>
                  <a:srgbClr val="434343"/>
                </a:solidFill>
                <a:latin typeface="Arial"/>
                <a:cs typeface="Arial"/>
              </a:rPr>
              <a:t>en</a:t>
            </a:r>
            <a:r>
              <a:rPr dirty="0" sz="1800" spc="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análisis</a:t>
            </a:r>
            <a:r>
              <a:rPr dirty="0" sz="1800" spc="3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45">
                <a:solidFill>
                  <a:srgbClr val="434343"/>
                </a:solidFill>
                <a:latin typeface="Arial"/>
                <a:cs typeface="Arial"/>
              </a:rPr>
              <a:t>económico 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basado</a:t>
            </a:r>
            <a:r>
              <a:rPr dirty="0" sz="1800" spc="14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en</a:t>
            </a:r>
            <a:r>
              <a:rPr dirty="0" sz="1800" spc="13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-25">
                <a:solidFill>
                  <a:srgbClr val="434343"/>
                </a:solidFill>
                <a:latin typeface="Arial"/>
                <a:cs typeface="Arial"/>
              </a:rPr>
              <a:t>IA.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8228076" y="2265426"/>
            <a:ext cx="3517900" cy="584200"/>
            <a:chOff x="8228076" y="2265426"/>
            <a:chExt cx="3517900" cy="584200"/>
          </a:xfrm>
        </p:grpSpPr>
        <p:sp>
          <p:nvSpPr>
            <p:cNvPr id="6" name="object 6" descr=""/>
            <p:cNvSpPr/>
            <p:nvPr/>
          </p:nvSpPr>
          <p:spPr>
            <a:xfrm>
              <a:off x="8234426" y="2271776"/>
              <a:ext cx="3505200" cy="571500"/>
            </a:xfrm>
            <a:custGeom>
              <a:avLst/>
              <a:gdLst/>
              <a:ahLst/>
              <a:cxnLst/>
              <a:rect l="l" t="t" r="r" b="b"/>
              <a:pathLst>
                <a:path w="3505200" h="571500">
                  <a:moveTo>
                    <a:pt x="3409823" y="0"/>
                  </a:moveTo>
                  <a:lnTo>
                    <a:pt x="95250" y="0"/>
                  </a:lnTo>
                  <a:lnTo>
                    <a:pt x="58132" y="7471"/>
                  </a:lnTo>
                  <a:lnTo>
                    <a:pt x="27860" y="27860"/>
                  </a:lnTo>
                  <a:lnTo>
                    <a:pt x="7471" y="58132"/>
                  </a:lnTo>
                  <a:lnTo>
                    <a:pt x="0" y="95250"/>
                  </a:lnTo>
                  <a:lnTo>
                    <a:pt x="0" y="476123"/>
                  </a:lnTo>
                  <a:lnTo>
                    <a:pt x="7471" y="513260"/>
                  </a:lnTo>
                  <a:lnTo>
                    <a:pt x="27860" y="543575"/>
                  </a:lnTo>
                  <a:lnTo>
                    <a:pt x="58132" y="564008"/>
                  </a:lnTo>
                  <a:lnTo>
                    <a:pt x="95250" y="571500"/>
                  </a:lnTo>
                  <a:lnTo>
                    <a:pt x="3409823" y="571500"/>
                  </a:lnTo>
                  <a:lnTo>
                    <a:pt x="3446960" y="564008"/>
                  </a:lnTo>
                  <a:lnTo>
                    <a:pt x="3477275" y="543575"/>
                  </a:lnTo>
                  <a:lnTo>
                    <a:pt x="3497708" y="513260"/>
                  </a:lnTo>
                  <a:lnTo>
                    <a:pt x="3505200" y="476123"/>
                  </a:lnTo>
                  <a:lnTo>
                    <a:pt x="3505200" y="95250"/>
                  </a:lnTo>
                  <a:lnTo>
                    <a:pt x="3497708" y="58132"/>
                  </a:lnTo>
                  <a:lnTo>
                    <a:pt x="3477275" y="27860"/>
                  </a:lnTo>
                  <a:lnTo>
                    <a:pt x="3446960" y="7471"/>
                  </a:lnTo>
                  <a:lnTo>
                    <a:pt x="3409823" y="0"/>
                  </a:lnTo>
                  <a:close/>
                </a:path>
              </a:pathLst>
            </a:custGeom>
            <a:solidFill>
              <a:srgbClr val="6918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234426" y="2271776"/>
              <a:ext cx="3505200" cy="571500"/>
            </a:xfrm>
            <a:custGeom>
              <a:avLst/>
              <a:gdLst/>
              <a:ahLst/>
              <a:cxnLst/>
              <a:rect l="l" t="t" r="r" b="b"/>
              <a:pathLst>
                <a:path w="3505200" h="571500">
                  <a:moveTo>
                    <a:pt x="0" y="95250"/>
                  </a:moveTo>
                  <a:lnTo>
                    <a:pt x="7471" y="58132"/>
                  </a:lnTo>
                  <a:lnTo>
                    <a:pt x="27860" y="27860"/>
                  </a:lnTo>
                  <a:lnTo>
                    <a:pt x="58132" y="7471"/>
                  </a:lnTo>
                  <a:lnTo>
                    <a:pt x="95250" y="0"/>
                  </a:lnTo>
                  <a:lnTo>
                    <a:pt x="3409823" y="0"/>
                  </a:lnTo>
                  <a:lnTo>
                    <a:pt x="3446960" y="7471"/>
                  </a:lnTo>
                  <a:lnTo>
                    <a:pt x="3477275" y="27860"/>
                  </a:lnTo>
                  <a:lnTo>
                    <a:pt x="3497708" y="58132"/>
                  </a:lnTo>
                  <a:lnTo>
                    <a:pt x="3505200" y="95250"/>
                  </a:lnTo>
                  <a:lnTo>
                    <a:pt x="3505200" y="476123"/>
                  </a:lnTo>
                  <a:lnTo>
                    <a:pt x="3497708" y="513260"/>
                  </a:lnTo>
                  <a:lnTo>
                    <a:pt x="3477275" y="543575"/>
                  </a:lnTo>
                  <a:lnTo>
                    <a:pt x="3446960" y="564008"/>
                  </a:lnTo>
                  <a:lnTo>
                    <a:pt x="3409823" y="571500"/>
                  </a:lnTo>
                  <a:lnTo>
                    <a:pt x="95250" y="571500"/>
                  </a:lnTo>
                  <a:lnTo>
                    <a:pt x="58132" y="564008"/>
                  </a:lnTo>
                  <a:lnTo>
                    <a:pt x="27860" y="543575"/>
                  </a:lnTo>
                  <a:lnTo>
                    <a:pt x="7471" y="513260"/>
                  </a:lnTo>
                  <a:lnTo>
                    <a:pt x="0" y="476123"/>
                  </a:lnTo>
                  <a:lnTo>
                    <a:pt x="0" y="95250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8959215" y="2369756"/>
            <a:ext cx="2063750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-135">
                <a:solidFill>
                  <a:srgbClr val="FFFFFF"/>
                </a:solidFill>
                <a:latin typeface="Arial Black"/>
                <a:cs typeface="Arial Black"/>
              </a:rPr>
              <a:t>Ejemplos</a:t>
            </a:r>
            <a:r>
              <a:rPr dirty="0" sz="2000" spc="-14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2000" spc="-120">
                <a:solidFill>
                  <a:srgbClr val="FFFFFF"/>
                </a:solidFill>
                <a:latin typeface="Arial Black"/>
                <a:cs typeface="Arial Black"/>
              </a:rPr>
              <a:t>de</a:t>
            </a:r>
            <a:r>
              <a:rPr dirty="0" sz="2000" spc="-18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2000" spc="-65">
                <a:solidFill>
                  <a:srgbClr val="FFFFFF"/>
                </a:solidFill>
                <a:latin typeface="Arial Black"/>
                <a:cs typeface="Arial Black"/>
              </a:rPr>
              <a:t>uso</a:t>
            </a:r>
            <a:endParaRPr sz="2000">
              <a:latin typeface="Arial Black"/>
              <a:cs typeface="Arial Black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8228076" y="2855976"/>
            <a:ext cx="3517900" cy="584200"/>
            <a:chOff x="8228076" y="2855976"/>
            <a:chExt cx="3517900" cy="584200"/>
          </a:xfrm>
        </p:grpSpPr>
        <p:sp>
          <p:nvSpPr>
            <p:cNvPr id="10" name="object 10" descr=""/>
            <p:cNvSpPr/>
            <p:nvPr/>
          </p:nvSpPr>
          <p:spPr>
            <a:xfrm>
              <a:off x="8234426" y="2862326"/>
              <a:ext cx="3505200" cy="571500"/>
            </a:xfrm>
            <a:custGeom>
              <a:avLst/>
              <a:gdLst/>
              <a:ahLst/>
              <a:cxnLst/>
              <a:rect l="l" t="t" r="r" b="b"/>
              <a:pathLst>
                <a:path w="3505200" h="571500">
                  <a:moveTo>
                    <a:pt x="3409823" y="0"/>
                  </a:moveTo>
                  <a:lnTo>
                    <a:pt x="95250" y="0"/>
                  </a:lnTo>
                  <a:lnTo>
                    <a:pt x="58132" y="7471"/>
                  </a:lnTo>
                  <a:lnTo>
                    <a:pt x="27860" y="27860"/>
                  </a:lnTo>
                  <a:lnTo>
                    <a:pt x="7471" y="58132"/>
                  </a:lnTo>
                  <a:lnTo>
                    <a:pt x="0" y="95250"/>
                  </a:lnTo>
                  <a:lnTo>
                    <a:pt x="0" y="476123"/>
                  </a:lnTo>
                  <a:lnTo>
                    <a:pt x="7471" y="513260"/>
                  </a:lnTo>
                  <a:lnTo>
                    <a:pt x="27860" y="543575"/>
                  </a:lnTo>
                  <a:lnTo>
                    <a:pt x="58132" y="564008"/>
                  </a:lnTo>
                  <a:lnTo>
                    <a:pt x="95250" y="571500"/>
                  </a:lnTo>
                  <a:lnTo>
                    <a:pt x="3409823" y="571500"/>
                  </a:lnTo>
                  <a:lnTo>
                    <a:pt x="3446960" y="564008"/>
                  </a:lnTo>
                  <a:lnTo>
                    <a:pt x="3477275" y="543575"/>
                  </a:lnTo>
                  <a:lnTo>
                    <a:pt x="3497708" y="513260"/>
                  </a:lnTo>
                  <a:lnTo>
                    <a:pt x="3505200" y="476123"/>
                  </a:lnTo>
                  <a:lnTo>
                    <a:pt x="3505200" y="95250"/>
                  </a:lnTo>
                  <a:lnTo>
                    <a:pt x="3497708" y="58132"/>
                  </a:lnTo>
                  <a:lnTo>
                    <a:pt x="3477275" y="27860"/>
                  </a:lnTo>
                  <a:lnTo>
                    <a:pt x="3446960" y="7471"/>
                  </a:lnTo>
                  <a:lnTo>
                    <a:pt x="34098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234426" y="2862326"/>
              <a:ext cx="3505200" cy="571500"/>
            </a:xfrm>
            <a:custGeom>
              <a:avLst/>
              <a:gdLst/>
              <a:ahLst/>
              <a:cxnLst/>
              <a:rect l="l" t="t" r="r" b="b"/>
              <a:pathLst>
                <a:path w="3505200" h="571500">
                  <a:moveTo>
                    <a:pt x="0" y="95250"/>
                  </a:moveTo>
                  <a:lnTo>
                    <a:pt x="7471" y="58132"/>
                  </a:lnTo>
                  <a:lnTo>
                    <a:pt x="27860" y="27860"/>
                  </a:lnTo>
                  <a:lnTo>
                    <a:pt x="58132" y="7471"/>
                  </a:lnTo>
                  <a:lnTo>
                    <a:pt x="95250" y="0"/>
                  </a:lnTo>
                  <a:lnTo>
                    <a:pt x="3409823" y="0"/>
                  </a:lnTo>
                  <a:lnTo>
                    <a:pt x="3446960" y="7471"/>
                  </a:lnTo>
                  <a:lnTo>
                    <a:pt x="3477275" y="27860"/>
                  </a:lnTo>
                  <a:lnTo>
                    <a:pt x="3497708" y="58132"/>
                  </a:lnTo>
                  <a:lnTo>
                    <a:pt x="3505200" y="95250"/>
                  </a:lnTo>
                  <a:lnTo>
                    <a:pt x="3505200" y="476123"/>
                  </a:lnTo>
                  <a:lnTo>
                    <a:pt x="3497708" y="513260"/>
                  </a:lnTo>
                  <a:lnTo>
                    <a:pt x="3477275" y="543575"/>
                  </a:lnTo>
                  <a:lnTo>
                    <a:pt x="3446960" y="564008"/>
                  </a:lnTo>
                  <a:lnTo>
                    <a:pt x="3409823" y="571500"/>
                  </a:lnTo>
                  <a:lnTo>
                    <a:pt x="95250" y="571500"/>
                  </a:lnTo>
                  <a:lnTo>
                    <a:pt x="58132" y="564008"/>
                  </a:lnTo>
                  <a:lnTo>
                    <a:pt x="27860" y="543575"/>
                  </a:lnTo>
                  <a:lnTo>
                    <a:pt x="7471" y="513260"/>
                  </a:lnTo>
                  <a:lnTo>
                    <a:pt x="0" y="476123"/>
                  </a:lnTo>
                  <a:lnTo>
                    <a:pt x="0" y="95250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8821419" y="2968561"/>
            <a:ext cx="233235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Evaluación</a:t>
            </a:r>
            <a:r>
              <a:rPr dirty="0" sz="1800" spc="-30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de</a:t>
            </a:r>
            <a:r>
              <a:rPr dirty="0" sz="1800" spc="-45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escenarios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8228076" y="3437001"/>
            <a:ext cx="3517900" cy="584200"/>
            <a:chOff x="8228076" y="3437001"/>
            <a:chExt cx="3517900" cy="584200"/>
          </a:xfrm>
        </p:grpSpPr>
        <p:sp>
          <p:nvSpPr>
            <p:cNvPr id="14" name="object 14" descr=""/>
            <p:cNvSpPr/>
            <p:nvPr/>
          </p:nvSpPr>
          <p:spPr>
            <a:xfrm>
              <a:off x="8234426" y="3443351"/>
              <a:ext cx="3505200" cy="571500"/>
            </a:xfrm>
            <a:custGeom>
              <a:avLst/>
              <a:gdLst/>
              <a:ahLst/>
              <a:cxnLst/>
              <a:rect l="l" t="t" r="r" b="b"/>
              <a:pathLst>
                <a:path w="3505200" h="571500">
                  <a:moveTo>
                    <a:pt x="3409823" y="0"/>
                  </a:moveTo>
                  <a:lnTo>
                    <a:pt x="95250" y="0"/>
                  </a:lnTo>
                  <a:lnTo>
                    <a:pt x="58132" y="7471"/>
                  </a:lnTo>
                  <a:lnTo>
                    <a:pt x="27860" y="27860"/>
                  </a:lnTo>
                  <a:lnTo>
                    <a:pt x="7471" y="58132"/>
                  </a:lnTo>
                  <a:lnTo>
                    <a:pt x="0" y="95250"/>
                  </a:lnTo>
                  <a:lnTo>
                    <a:pt x="0" y="476123"/>
                  </a:lnTo>
                  <a:lnTo>
                    <a:pt x="7471" y="513260"/>
                  </a:lnTo>
                  <a:lnTo>
                    <a:pt x="27860" y="543575"/>
                  </a:lnTo>
                  <a:lnTo>
                    <a:pt x="58132" y="564008"/>
                  </a:lnTo>
                  <a:lnTo>
                    <a:pt x="95250" y="571500"/>
                  </a:lnTo>
                  <a:lnTo>
                    <a:pt x="3409823" y="571500"/>
                  </a:lnTo>
                  <a:lnTo>
                    <a:pt x="3446960" y="564008"/>
                  </a:lnTo>
                  <a:lnTo>
                    <a:pt x="3477275" y="543575"/>
                  </a:lnTo>
                  <a:lnTo>
                    <a:pt x="3497708" y="513260"/>
                  </a:lnTo>
                  <a:lnTo>
                    <a:pt x="3505200" y="476123"/>
                  </a:lnTo>
                  <a:lnTo>
                    <a:pt x="3505200" y="95250"/>
                  </a:lnTo>
                  <a:lnTo>
                    <a:pt x="3497708" y="58132"/>
                  </a:lnTo>
                  <a:lnTo>
                    <a:pt x="3477275" y="27860"/>
                  </a:lnTo>
                  <a:lnTo>
                    <a:pt x="3446960" y="7471"/>
                  </a:lnTo>
                  <a:lnTo>
                    <a:pt x="34098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234426" y="3443351"/>
              <a:ext cx="3505200" cy="571500"/>
            </a:xfrm>
            <a:custGeom>
              <a:avLst/>
              <a:gdLst/>
              <a:ahLst/>
              <a:cxnLst/>
              <a:rect l="l" t="t" r="r" b="b"/>
              <a:pathLst>
                <a:path w="3505200" h="571500">
                  <a:moveTo>
                    <a:pt x="0" y="95250"/>
                  </a:moveTo>
                  <a:lnTo>
                    <a:pt x="7471" y="58132"/>
                  </a:lnTo>
                  <a:lnTo>
                    <a:pt x="27860" y="27860"/>
                  </a:lnTo>
                  <a:lnTo>
                    <a:pt x="58132" y="7471"/>
                  </a:lnTo>
                  <a:lnTo>
                    <a:pt x="95250" y="0"/>
                  </a:lnTo>
                  <a:lnTo>
                    <a:pt x="3409823" y="0"/>
                  </a:lnTo>
                  <a:lnTo>
                    <a:pt x="3446960" y="7471"/>
                  </a:lnTo>
                  <a:lnTo>
                    <a:pt x="3477275" y="27860"/>
                  </a:lnTo>
                  <a:lnTo>
                    <a:pt x="3497708" y="58132"/>
                  </a:lnTo>
                  <a:lnTo>
                    <a:pt x="3505200" y="95250"/>
                  </a:lnTo>
                  <a:lnTo>
                    <a:pt x="3505200" y="476123"/>
                  </a:lnTo>
                  <a:lnTo>
                    <a:pt x="3497708" y="513260"/>
                  </a:lnTo>
                  <a:lnTo>
                    <a:pt x="3477275" y="543575"/>
                  </a:lnTo>
                  <a:lnTo>
                    <a:pt x="3446960" y="564008"/>
                  </a:lnTo>
                  <a:lnTo>
                    <a:pt x="3409823" y="571500"/>
                  </a:lnTo>
                  <a:lnTo>
                    <a:pt x="95250" y="571500"/>
                  </a:lnTo>
                  <a:lnTo>
                    <a:pt x="58132" y="564008"/>
                  </a:lnTo>
                  <a:lnTo>
                    <a:pt x="27860" y="543575"/>
                  </a:lnTo>
                  <a:lnTo>
                    <a:pt x="7471" y="513260"/>
                  </a:lnTo>
                  <a:lnTo>
                    <a:pt x="0" y="476123"/>
                  </a:lnTo>
                  <a:lnTo>
                    <a:pt x="0" y="95250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8983726" y="3554793"/>
            <a:ext cx="201358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solidFill>
                  <a:srgbClr val="A32045"/>
                </a:solidFill>
                <a:latin typeface="Calibri"/>
                <a:cs typeface="Calibri"/>
              </a:rPr>
              <a:t>Tendencias</a:t>
            </a:r>
            <a:r>
              <a:rPr dirty="0" sz="1800" spc="-20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mercados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8228076" y="4027551"/>
            <a:ext cx="3517900" cy="584200"/>
            <a:chOff x="8228076" y="4027551"/>
            <a:chExt cx="3517900" cy="584200"/>
          </a:xfrm>
        </p:grpSpPr>
        <p:sp>
          <p:nvSpPr>
            <p:cNvPr id="18" name="object 18" descr=""/>
            <p:cNvSpPr/>
            <p:nvPr/>
          </p:nvSpPr>
          <p:spPr>
            <a:xfrm>
              <a:off x="8234426" y="4033901"/>
              <a:ext cx="3505200" cy="571500"/>
            </a:xfrm>
            <a:custGeom>
              <a:avLst/>
              <a:gdLst/>
              <a:ahLst/>
              <a:cxnLst/>
              <a:rect l="l" t="t" r="r" b="b"/>
              <a:pathLst>
                <a:path w="3505200" h="571500">
                  <a:moveTo>
                    <a:pt x="3409823" y="0"/>
                  </a:moveTo>
                  <a:lnTo>
                    <a:pt x="95250" y="0"/>
                  </a:lnTo>
                  <a:lnTo>
                    <a:pt x="58132" y="7471"/>
                  </a:lnTo>
                  <a:lnTo>
                    <a:pt x="27860" y="27860"/>
                  </a:lnTo>
                  <a:lnTo>
                    <a:pt x="7471" y="58132"/>
                  </a:lnTo>
                  <a:lnTo>
                    <a:pt x="0" y="95250"/>
                  </a:lnTo>
                  <a:lnTo>
                    <a:pt x="0" y="476123"/>
                  </a:lnTo>
                  <a:lnTo>
                    <a:pt x="7471" y="513260"/>
                  </a:lnTo>
                  <a:lnTo>
                    <a:pt x="27860" y="543575"/>
                  </a:lnTo>
                  <a:lnTo>
                    <a:pt x="58132" y="564008"/>
                  </a:lnTo>
                  <a:lnTo>
                    <a:pt x="95250" y="571500"/>
                  </a:lnTo>
                  <a:lnTo>
                    <a:pt x="3409823" y="571500"/>
                  </a:lnTo>
                  <a:lnTo>
                    <a:pt x="3446960" y="564008"/>
                  </a:lnTo>
                  <a:lnTo>
                    <a:pt x="3477275" y="543575"/>
                  </a:lnTo>
                  <a:lnTo>
                    <a:pt x="3497708" y="513260"/>
                  </a:lnTo>
                  <a:lnTo>
                    <a:pt x="3505200" y="476123"/>
                  </a:lnTo>
                  <a:lnTo>
                    <a:pt x="3505200" y="95250"/>
                  </a:lnTo>
                  <a:lnTo>
                    <a:pt x="3497708" y="58132"/>
                  </a:lnTo>
                  <a:lnTo>
                    <a:pt x="3477275" y="27860"/>
                  </a:lnTo>
                  <a:lnTo>
                    <a:pt x="3446960" y="7471"/>
                  </a:lnTo>
                  <a:lnTo>
                    <a:pt x="34098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234426" y="4033901"/>
              <a:ext cx="3505200" cy="571500"/>
            </a:xfrm>
            <a:custGeom>
              <a:avLst/>
              <a:gdLst/>
              <a:ahLst/>
              <a:cxnLst/>
              <a:rect l="l" t="t" r="r" b="b"/>
              <a:pathLst>
                <a:path w="3505200" h="571500">
                  <a:moveTo>
                    <a:pt x="0" y="95250"/>
                  </a:moveTo>
                  <a:lnTo>
                    <a:pt x="7471" y="58132"/>
                  </a:lnTo>
                  <a:lnTo>
                    <a:pt x="27860" y="27860"/>
                  </a:lnTo>
                  <a:lnTo>
                    <a:pt x="58132" y="7471"/>
                  </a:lnTo>
                  <a:lnTo>
                    <a:pt x="95250" y="0"/>
                  </a:lnTo>
                  <a:lnTo>
                    <a:pt x="3409823" y="0"/>
                  </a:lnTo>
                  <a:lnTo>
                    <a:pt x="3446960" y="7471"/>
                  </a:lnTo>
                  <a:lnTo>
                    <a:pt x="3477275" y="27860"/>
                  </a:lnTo>
                  <a:lnTo>
                    <a:pt x="3497708" y="58132"/>
                  </a:lnTo>
                  <a:lnTo>
                    <a:pt x="3505200" y="95250"/>
                  </a:lnTo>
                  <a:lnTo>
                    <a:pt x="3505200" y="476123"/>
                  </a:lnTo>
                  <a:lnTo>
                    <a:pt x="3497708" y="513260"/>
                  </a:lnTo>
                  <a:lnTo>
                    <a:pt x="3477275" y="543575"/>
                  </a:lnTo>
                  <a:lnTo>
                    <a:pt x="3446960" y="564008"/>
                  </a:lnTo>
                  <a:lnTo>
                    <a:pt x="3409823" y="571500"/>
                  </a:lnTo>
                  <a:lnTo>
                    <a:pt x="95250" y="571500"/>
                  </a:lnTo>
                  <a:lnTo>
                    <a:pt x="58132" y="564008"/>
                  </a:lnTo>
                  <a:lnTo>
                    <a:pt x="27860" y="543575"/>
                  </a:lnTo>
                  <a:lnTo>
                    <a:pt x="7471" y="513260"/>
                  </a:lnTo>
                  <a:lnTo>
                    <a:pt x="0" y="476123"/>
                  </a:lnTo>
                  <a:lnTo>
                    <a:pt x="0" y="95250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8795766" y="4141152"/>
            <a:ext cx="239014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Segmentación</a:t>
            </a:r>
            <a:r>
              <a:rPr dirty="0" sz="1800" spc="-30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de</a:t>
            </a:r>
            <a:r>
              <a:rPr dirty="0" sz="1800" spc="-45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clientes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8228076" y="4608576"/>
            <a:ext cx="3517900" cy="584200"/>
            <a:chOff x="8228076" y="4608576"/>
            <a:chExt cx="3517900" cy="584200"/>
          </a:xfrm>
        </p:grpSpPr>
        <p:sp>
          <p:nvSpPr>
            <p:cNvPr id="22" name="object 22" descr=""/>
            <p:cNvSpPr/>
            <p:nvPr/>
          </p:nvSpPr>
          <p:spPr>
            <a:xfrm>
              <a:off x="8234426" y="4614926"/>
              <a:ext cx="3505200" cy="571500"/>
            </a:xfrm>
            <a:custGeom>
              <a:avLst/>
              <a:gdLst/>
              <a:ahLst/>
              <a:cxnLst/>
              <a:rect l="l" t="t" r="r" b="b"/>
              <a:pathLst>
                <a:path w="3505200" h="571500">
                  <a:moveTo>
                    <a:pt x="3409823" y="0"/>
                  </a:moveTo>
                  <a:lnTo>
                    <a:pt x="95250" y="0"/>
                  </a:lnTo>
                  <a:lnTo>
                    <a:pt x="58132" y="7471"/>
                  </a:lnTo>
                  <a:lnTo>
                    <a:pt x="27860" y="27860"/>
                  </a:lnTo>
                  <a:lnTo>
                    <a:pt x="7471" y="58132"/>
                  </a:lnTo>
                  <a:lnTo>
                    <a:pt x="0" y="95250"/>
                  </a:lnTo>
                  <a:lnTo>
                    <a:pt x="0" y="476123"/>
                  </a:lnTo>
                  <a:lnTo>
                    <a:pt x="7471" y="513260"/>
                  </a:lnTo>
                  <a:lnTo>
                    <a:pt x="27860" y="543575"/>
                  </a:lnTo>
                  <a:lnTo>
                    <a:pt x="58132" y="564008"/>
                  </a:lnTo>
                  <a:lnTo>
                    <a:pt x="95250" y="571500"/>
                  </a:lnTo>
                  <a:lnTo>
                    <a:pt x="3409823" y="571500"/>
                  </a:lnTo>
                  <a:lnTo>
                    <a:pt x="3446960" y="564008"/>
                  </a:lnTo>
                  <a:lnTo>
                    <a:pt x="3477275" y="543575"/>
                  </a:lnTo>
                  <a:lnTo>
                    <a:pt x="3497708" y="513260"/>
                  </a:lnTo>
                  <a:lnTo>
                    <a:pt x="3505200" y="476123"/>
                  </a:lnTo>
                  <a:lnTo>
                    <a:pt x="3505200" y="95250"/>
                  </a:lnTo>
                  <a:lnTo>
                    <a:pt x="3497708" y="58132"/>
                  </a:lnTo>
                  <a:lnTo>
                    <a:pt x="3477275" y="27860"/>
                  </a:lnTo>
                  <a:lnTo>
                    <a:pt x="3446960" y="7471"/>
                  </a:lnTo>
                  <a:lnTo>
                    <a:pt x="34098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8234426" y="4614926"/>
              <a:ext cx="3505200" cy="571500"/>
            </a:xfrm>
            <a:custGeom>
              <a:avLst/>
              <a:gdLst/>
              <a:ahLst/>
              <a:cxnLst/>
              <a:rect l="l" t="t" r="r" b="b"/>
              <a:pathLst>
                <a:path w="3505200" h="571500">
                  <a:moveTo>
                    <a:pt x="0" y="95250"/>
                  </a:moveTo>
                  <a:lnTo>
                    <a:pt x="7471" y="58132"/>
                  </a:lnTo>
                  <a:lnTo>
                    <a:pt x="27860" y="27860"/>
                  </a:lnTo>
                  <a:lnTo>
                    <a:pt x="58132" y="7471"/>
                  </a:lnTo>
                  <a:lnTo>
                    <a:pt x="95250" y="0"/>
                  </a:lnTo>
                  <a:lnTo>
                    <a:pt x="3409823" y="0"/>
                  </a:lnTo>
                  <a:lnTo>
                    <a:pt x="3446960" y="7471"/>
                  </a:lnTo>
                  <a:lnTo>
                    <a:pt x="3477275" y="27860"/>
                  </a:lnTo>
                  <a:lnTo>
                    <a:pt x="3497708" y="58132"/>
                  </a:lnTo>
                  <a:lnTo>
                    <a:pt x="3505200" y="95250"/>
                  </a:lnTo>
                  <a:lnTo>
                    <a:pt x="3505200" y="476123"/>
                  </a:lnTo>
                  <a:lnTo>
                    <a:pt x="3497708" y="513260"/>
                  </a:lnTo>
                  <a:lnTo>
                    <a:pt x="3477275" y="543575"/>
                  </a:lnTo>
                  <a:lnTo>
                    <a:pt x="3446960" y="564008"/>
                  </a:lnTo>
                  <a:lnTo>
                    <a:pt x="3409823" y="571500"/>
                  </a:lnTo>
                  <a:lnTo>
                    <a:pt x="95250" y="571500"/>
                  </a:lnTo>
                  <a:lnTo>
                    <a:pt x="58132" y="564008"/>
                  </a:lnTo>
                  <a:lnTo>
                    <a:pt x="27860" y="543575"/>
                  </a:lnTo>
                  <a:lnTo>
                    <a:pt x="7471" y="513260"/>
                  </a:lnTo>
                  <a:lnTo>
                    <a:pt x="0" y="476123"/>
                  </a:lnTo>
                  <a:lnTo>
                    <a:pt x="0" y="95250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8669401" y="4601527"/>
            <a:ext cx="2632710" cy="54800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928369" marR="5080" indent="-916305">
              <a:lnSpc>
                <a:spcPts val="1950"/>
              </a:lnSpc>
              <a:spcBef>
                <a:spcPts val="340"/>
              </a:spcBef>
            </a:pP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Planeación</a:t>
            </a:r>
            <a:r>
              <a:rPr dirty="0" sz="1800" spc="-80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de</a:t>
            </a:r>
            <a:r>
              <a:rPr dirty="0" sz="1800" spc="-35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asignación</a:t>
            </a:r>
            <a:r>
              <a:rPr dirty="0" sz="1800" spc="-75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A32045"/>
                </a:solidFill>
                <a:latin typeface="Calibri"/>
                <a:cs typeface="Calibri"/>
              </a:rPr>
              <a:t>de </a:t>
            </a: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recursos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49972" y="1298193"/>
            <a:ext cx="6130290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spc="-95">
                <a:solidFill>
                  <a:srgbClr val="9B2146"/>
                </a:solidFill>
                <a:latin typeface="Arial Black"/>
                <a:cs typeface="Arial Black"/>
              </a:rPr>
              <a:t>IA</a:t>
            </a:r>
            <a:r>
              <a:rPr dirty="0" sz="2400" spc="-16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70">
                <a:solidFill>
                  <a:srgbClr val="9B2146"/>
                </a:solidFill>
                <a:latin typeface="Arial Black"/>
                <a:cs typeface="Arial Black"/>
              </a:rPr>
              <a:t>sísmica:</a:t>
            </a:r>
            <a:r>
              <a:rPr dirty="0" sz="2400" spc="-18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40">
                <a:solidFill>
                  <a:srgbClr val="9B2146"/>
                </a:solidFill>
                <a:latin typeface="Arial Black"/>
                <a:cs typeface="Arial Black"/>
              </a:rPr>
              <a:t>Prevención</a:t>
            </a:r>
            <a:r>
              <a:rPr dirty="0" sz="2400" spc="-15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10">
                <a:solidFill>
                  <a:srgbClr val="9B2146"/>
                </a:solidFill>
                <a:latin typeface="Arial Black"/>
                <a:cs typeface="Arial Black"/>
              </a:rPr>
              <a:t>y</a:t>
            </a:r>
            <a:r>
              <a:rPr dirty="0" sz="2400" spc="-9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60">
                <a:solidFill>
                  <a:srgbClr val="9B2146"/>
                </a:solidFill>
                <a:latin typeface="Arial Black"/>
                <a:cs typeface="Arial Black"/>
              </a:rPr>
              <a:t>Protección</a:t>
            </a:r>
            <a:r>
              <a:rPr dirty="0" sz="2400" spc="-15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70">
                <a:solidFill>
                  <a:srgbClr val="9B2146"/>
                </a:solidFill>
                <a:latin typeface="Arial Black"/>
                <a:cs typeface="Arial Black"/>
              </a:rPr>
              <a:t>Civil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Proyectos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3180" rIns="0" bIns="0" rtlCol="0" vert="horz">
            <a:spAutoFit/>
          </a:bodyPr>
          <a:lstStyle/>
          <a:p>
            <a:pPr marL="355600" marR="5080" indent="-343535">
              <a:lnSpc>
                <a:spcPts val="1950"/>
              </a:lnSpc>
              <a:spcBef>
                <a:spcPts val="340"/>
              </a:spcBef>
              <a:buClr>
                <a:srgbClr val="000000"/>
              </a:buClr>
              <a:buChar char="•"/>
              <a:tabLst>
                <a:tab pos="355600" algn="l"/>
              </a:tabLst>
            </a:pPr>
            <a:r>
              <a:rPr dirty="0" spc="80"/>
              <a:t>Modelo</a:t>
            </a:r>
            <a:r>
              <a:rPr dirty="0" spc="40"/>
              <a:t> </a:t>
            </a:r>
            <a:r>
              <a:rPr dirty="0" spc="55"/>
              <a:t>que</a:t>
            </a:r>
            <a:r>
              <a:rPr dirty="0" spc="50"/>
              <a:t> </a:t>
            </a:r>
            <a:r>
              <a:rPr dirty="0" spc="70"/>
              <a:t>mejora</a:t>
            </a:r>
            <a:r>
              <a:rPr dirty="0" spc="60"/>
              <a:t> </a:t>
            </a:r>
            <a:r>
              <a:rPr dirty="0"/>
              <a:t>la</a:t>
            </a:r>
            <a:r>
              <a:rPr dirty="0" spc="55"/>
              <a:t> </a:t>
            </a:r>
            <a:r>
              <a:rPr dirty="0"/>
              <a:t>explicación</a:t>
            </a:r>
            <a:r>
              <a:rPr dirty="0" spc="30"/>
              <a:t> </a:t>
            </a:r>
            <a:r>
              <a:rPr dirty="0" spc="60"/>
              <a:t>sobre</a:t>
            </a:r>
            <a:r>
              <a:rPr dirty="0" spc="50"/>
              <a:t> </a:t>
            </a:r>
            <a:r>
              <a:rPr dirty="0"/>
              <a:t>la</a:t>
            </a:r>
            <a:r>
              <a:rPr dirty="0" spc="60"/>
              <a:t> </a:t>
            </a:r>
            <a:r>
              <a:rPr dirty="0" spc="45"/>
              <a:t>actividad</a:t>
            </a:r>
            <a:r>
              <a:rPr dirty="0" spc="35"/>
              <a:t> </a:t>
            </a:r>
            <a:r>
              <a:rPr dirty="0" spc="-25"/>
              <a:t>del </a:t>
            </a:r>
            <a:r>
              <a:rPr dirty="0" spc="20"/>
              <a:t>Popocatépetl.</a:t>
            </a:r>
            <a:r>
              <a:rPr dirty="0" spc="30"/>
              <a:t> </a:t>
            </a:r>
            <a:r>
              <a:rPr dirty="0" spc="20"/>
              <a:t>Utiliza</a:t>
            </a:r>
            <a:r>
              <a:rPr dirty="0" spc="120"/>
              <a:t> </a:t>
            </a:r>
            <a:r>
              <a:rPr dirty="0" spc="20"/>
              <a:t>las</a:t>
            </a:r>
            <a:r>
              <a:rPr dirty="0" spc="25"/>
              <a:t> </a:t>
            </a:r>
            <a:r>
              <a:rPr dirty="0" spc="20"/>
              <a:t>vibraciones</a:t>
            </a:r>
            <a:r>
              <a:rPr dirty="0" spc="114"/>
              <a:t> </a:t>
            </a:r>
            <a:r>
              <a:rPr dirty="0" spc="55"/>
              <a:t>naturales</a:t>
            </a:r>
            <a:r>
              <a:rPr dirty="0" spc="114"/>
              <a:t> </a:t>
            </a:r>
            <a:r>
              <a:rPr dirty="0" spc="20"/>
              <a:t>de</a:t>
            </a:r>
            <a:r>
              <a:rPr dirty="0" spc="114"/>
              <a:t> </a:t>
            </a:r>
            <a:r>
              <a:rPr dirty="0" spc="-25"/>
              <a:t>la </a:t>
            </a:r>
            <a:r>
              <a:rPr dirty="0"/>
              <a:t>Tierra</a:t>
            </a:r>
            <a:r>
              <a:rPr dirty="0" spc="-40"/>
              <a:t> </a:t>
            </a:r>
            <a:r>
              <a:rPr dirty="0"/>
              <a:t>y</a:t>
            </a:r>
            <a:r>
              <a:rPr dirty="0" spc="70"/>
              <a:t> </a:t>
            </a:r>
            <a:r>
              <a:rPr dirty="0"/>
              <a:t>la</a:t>
            </a:r>
            <a:r>
              <a:rPr dirty="0" spc="45"/>
              <a:t> </a:t>
            </a:r>
            <a:r>
              <a:rPr dirty="0"/>
              <a:t>IA</a:t>
            </a:r>
            <a:r>
              <a:rPr dirty="0" spc="-20"/>
              <a:t> </a:t>
            </a:r>
            <a:r>
              <a:rPr dirty="0" spc="55"/>
              <a:t>para</a:t>
            </a:r>
            <a:r>
              <a:rPr dirty="0" spc="50"/>
              <a:t> </a:t>
            </a:r>
            <a:r>
              <a:rPr dirty="0" spc="75"/>
              <a:t>encontrar</a:t>
            </a:r>
            <a:r>
              <a:rPr dirty="0" spc="5"/>
              <a:t> </a:t>
            </a:r>
            <a:r>
              <a:rPr dirty="0" spc="90"/>
              <a:t>terremotos</a:t>
            </a:r>
            <a:r>
              <a:rPr dirty="0" spc="-35"/>
              <a:t> </a:t>
            </a:r>
            <a:r>
              <a:rPr dirty="0" spc="40"/>
              <a:t>ocultos.</a:t>
            </a:r>
          </a:p>
          <a:p>
            <a:pPr marL="355600" indent="-342900">
              <a:lnSpc>
                <a:spcPct val="100000"/>
              </a:lnSpc>
              <a:spcBef>
                <a:spcPts val="745"/>
              </a:spcBef>
              <a:buClr>
                <a:srgbClr val="000000"/>
              </a:buClr>
              <a:buChar char="•"/>
              <a:tabLst>
                <a:tab pos="355600" algn="l"/>
              </a:tabLst>
            </a:pPr>
            <a:r>
              <a:rPr dirty="0"/>
              <a:t>Resultados</a:t>
            </a:r>
            <a:r>
              <a:rPr dirty="0" spc="190"/>
              <a:t> </a:t>
            </a:r>
            <a:r>
              <a:rPr dirty="0" spc="-10"/>
              <a:t>esperados:</a:t>
            </a:r>
          </a:p>
          <a:p>
            <a:pPr lvl="1" marL="813435" indent="-343535">
              <a:lnSpc>
                <a:spcPct val="100000"/>
              </a:lnSpc>
              <a:spcBef>
                <a:spcPts val="244"/>
              </a:spcBef>
              <a:buClr>
                <a:srgbClr val="000000"/>
              </a:buClr>
              <a:buChar char="•"/>
              <a:tabLst>
                <a:tab pos="813435" algn="l"/>
              </a:tabLst>
            </a:pPr>
            <a:r>
              <a:rPr dirty="0" sz="1800" spc="75">
                <a:solidFill>
                  <a:srgbClr val="434343"/>
                </a:solidFill>
                <a:latin typeface="Arial"/>
                <a:cs typeface="Arial"/>
              </a:rPr>
              <a:t>Mejorar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60">
                <a:solidFill>
                  <a:srgbClr val="434343"/>
                </a:solidFill>
                <a:latin typeface="Arial"/>
                <a:cs typeface="Arial"/>
              </a:rPr>
              <a:t>la</a:t>
            </a:r>
            <a:r>
              <a:rPr dirty="0" sz="1800">
                <a:solidFill>
                  <a:srgbClr val="434343"/>
                </a:solidFill>
                <a:latin typeface="Arial"/>
                <a:cs typeface="Arial"/>
              </a:rPr>
              <a:t> localización</a:t>
            </a:r>
            <a:r>
              <a:rPr dirty="0" sz="1800" spc="60">
                <a:solidFill>
                  <a:srgbClr val="434343"/>
                </a:solidFill>
                <a:latin typeface="Arial"/>
                <a:cs typeface="Arial"/>
              </a:rPr>
              <a:t> de</a:t>
            </a:r>
            <a:r>
              <a:rPr dirty="0" sz="1800" spc="8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45">
                <a:solidFill>
                  <a:srgbClr val="434343"/>
                </a:solidFill>
                <a:latin typeface="Arial"/>
                <a:cs typeface="Arial"/>
              </a:rPr>
              <a:t>actividad</a:t>
            </a:r>
            <a:r>
              <a:rPr dirty="0" sz="1800" spc="6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434343"/>
                </a:solidFill>
                <a:latin typeface="Arial"/>
                <a:cs typeface="Arial"/>
              </a:rPr>
              <a:t>sísmica.</a:t>
            </a:r>
            <a:endParaRPr sz="1800">
              <a:latin typeface="Arial"/>
              <a:cs typeface="Arial"/>
            </a:endParaRPr>
          </a:p>
          <a:p>
            <a:pPr lvl="1" marL="813435" indent="-343535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Char char="•"/>
              <a:tabLst>
                <a:tab pos="813435" algn="l"/>
              </a:tabLst>
            </a:pPr>
            <a:r>
              <a:rPr dirty="0" sz="1800" spc="85">
                <a:solidFill>
                  <a:srgbClr val="434343"/>
                </a:solidFill>
                <a:latin typeface="Arial"/>
                <a:cs typeface="Arial"/>
              </a:rPr>
              <a:t>Mejor</a:t>
            </a:r>
            <a:r>
              <a:rPr dirty="0" sz="1800" spc="-3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60">
                <a:solidFill>
                  <a:srgbClr val="434343"/>
                </a:solidFill>
                <a:latin typeface="Arial"/>
                <a:cs typeface="Arial"/>
              </a:rPr>
              <a:t>identificación</a:t>
            </a:r>
            <a:r>
              <a:rPr dirty="0" sz="1800" spc="-2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60">
                <a:solidFill>
                  <a:srgbClr val="434343"/>
                </a:solidFill>
                <a:latin typeface="Arial"/>
                <a:cs typeface="Arial"/>
              </a:rPr>
              <a:t>de</a:t>
            </a:r>
            <a:r>
              <a:rPr dirty="0" sz="1800" spc="-8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45">
                <a:solidFill>
                  <a:srgbClr val="434343"/>
                </a:solidFill>
                <a:latin typeface="Arial"/>
                <a:cs typeface="Arial"/>
              </a:rPr>
              <a:t>microsismos</a:t>
            </a:r>
            <a:endParaRPr sz="1800">
              <a:latin typeface="Arial"/>
              <a:cs typeface="Arial"/>
            </a:endParaRPr>
          </a:p>
          <a:p>
            <a:pPr lvl="1" marL="813435" marR="201295" indent="-343535">
              <a:lnSpc>
                <a:spcPts val="1880"/>
              </a:lnSpc>
              <a:spcBef>
                <a:spcPts val="610"/>
              </a:spcBef>
              <a:buClr>
                <a:srgbClr val="000000"/>
              </a:buClr>
              <a:buChar char="•"/>
              <a:tabLst>
                <a:tab pos="813435" algn="l"/>
              </a:tabLst>
            </a:pPr>
            <a:r>
              <a:rPr dirty="0" sz="1800" spc="90">
                <a:solidFill>
                  <a:srgbClr val="434343"/>
                </a:solidFill>
                <a:latin typeface="Arial"/>
                <a:cs typeface="Arial"/>
              </a:rPr>
              <a:t>Integrar</a:t>
            </a:r>
            <a:r>
              <a:rPr dirty="0" sz="1800" spc="-3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el</a:t>
            </a:r>
            <a:r>
              <a:rPr dirty="0" sz="1800" spc="-5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90">
                <a:solidFill>
                  <a:srgbClr val="434343"/>
                </a:solidFill>
                <a:latin typeface="Arial"/>
                <a:cs typeface="Arial"/>
              </a:rPr>
              <a:t>modelo</a:t>
            </a:r>
            <a:r>
              <a:rPr dirty="0" sz="1800" spc="-8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50">
                <a:solidFill>
                  <a:srgbClr val="434343"/>
                </a:solidFill>
                <a:latin typeface="Arial"/>
                <a:cs typeface="Arial"/>
              </a:rPr>
              <a:t>con</a:t>
            </a:r>
            <a:r>
              <a:rPr dirty="0" sz="1800" spc="-2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-110">
                <a:solidFill>
                  <a:srgbClr val="434343"/>
                </a:solidFill>
                <a:latin typeface="Arial"/>
                <a:cs typeface="Arial"/>
              </a:rPr>
              <a:t>CENAPRED</a:t>
            </a:r>
            <a:r>
              <a:rPr dirty="0" sz="1800" spc="-1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60">
                <a:solidFill>
                  <a:srgbClr val="434343"/>
                </a:solidFill>
                <a:latin typeface="Arial"/>
                <a:cs typeface="Arial"/>
              </a:rPr>
              <a:t>para</a:t>
            </a:r>
            <a:r>
              <a:rPr dirty="0" sz="1800" spc="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114">
                <a:solidFill>
                  <a:srgbClr val="434343"/>
                </a:solidFill>
                <a:latin typeface="Arial"/>
                <a:cs typeface="Arial"/>
              </a:rPr>
              <a:t>un</a:t>
            </a:r>
            <a:r>
              <a:rPr dirty="0" sz="1800" spc="-25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75">
                <a:solidFill>
                  <a:srgbClr val="434343"/>
                </a:solidFill>
                <a:latin typeface="Arial"/>
                <a:cs typeface="Arial"/>
              </a:rPr>
              <a:t>mejor </a:t>
            </a:r>
            <a:r>
              <a:rPr dirty="0" sz="1800" spc="100">
                <a:solidFill>
                  <a:srgbClr val="434343"/>
                </a:solidFill>
                <a:latin typeface="Arial"/>
                <a:cs typeface="Arial"/>
              </a:rPr>
              <a:t>monitoreo</a:t>
            </a:r>
            <a:r>
              <a:rPr dirty="0" sz="1800" spc="-6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434343"/>
                </a:solidFill>
                <a:latin typeface="Arial"/>
                <a:cs typeface="Arial"/>
              </a:rPr>
              <a:t>volcánico.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8228076" y="2265426"/>
            <a:ext cx="3517900" cy="536575"/>
            <a:chOff x="8228076" y="2265426"/>
            <a:chExt cx="3517900" cy="536575"/>
          </a:xfrm>
        </p:grpSpPr>
        <p:sp>
          <p:nvSpPr>
            <p:cNvPr id="7" name="object 7" descr=""/>
            <p:cNvSpPr/>
            <p:nvPr/>
          </p:nvSpPr>
          <p:spPr>
            <a:xfrm>
              <a:off x="8234426" y="2271776"/>
              <a:ext cx="3505200" cy="523875"/>
            </a:xfrm>
            <a:custGeom>
              <a:avLst/>
              <a:gdLst/>
              <a:ahLst/>
              <a:cxnLst/>
              <a:rect l="l" t="t" r="r" b="b"/>
              <a:pathLst>
                <a:path w="3505200" h="523875">
                  <a:moveTo>
                    <a:pt x="3417824" y="0"/>
                  </a:moveTo>
                  <a:lnTo>
                    <a:pt x="87249" y="0"/>
                  </a:lnTo>
                  <a:lnTo>
                    <a:pt x="53256" y="6846"/>
                  </a:lnTo>
                  <a:lnTo>
                    <a:pt x="25526" y="25526"/>
                  </a:lnTo>
                  <a:lnTo>
                    <a:pt x="6846" y="53256"/>
                  </a:lnTo>
                  <a:lnTo>
                    <a:pt x="0" y="87249"/>
                  </a:lnTo>
                  <a:lnTo>
                    <a:pt x="0" y="436499"/>
                  </a:lnTo>
                  <a:lnTo>
                    <a:pt x="6846" y="470511"/>
                  </a:lnTo>
                  <a:lnTo>
                    <a:pt x="25527" y="498284"/>
                  </a:lnTo>
                  <a:lnTo>
                    <a:pt x="53256" y="517009"/>
                  </a:lnTo>
                  <a:lnTo>
                    <a:pt x="87249" y="523875"/>
                  </a:lnTo>
                  <a:lnTo>
                    <a:pt x="3417824" y="523875"/>
                  </a:lnTo>
                  <a:lnTo>
                    <a:pt x="3451836" y="517009"/>
                  </a:lnTo>
                  <a:lnTo>
                    <a:pt x="3479609" y="498284"/>
                  </a:lnTo>
                  <a:lnTo>
                    <a:pt x="3498334" y="470511"/>
                  </a:lnTo>
                  <a:lnTo>
                    <a:pt x="3505200" y="436499"/>
                  </a:lnTo>
                  <a:lnTo>
                    <a:pt x="3505200" y="87249"/>
                  </a:lnTo>
                  <a:lnTo>
                    <a:pt x="3498334" y="53256"/>
                  </a:lnTo>
                  <a:lnTo>
                    <a:pt x="3479609" y="25526"/>
                  </a:lnTo>
                  <a:lnTo>
                    <a:pt x="3451836" y="6846"/>
                  </a:lnTo>
                  <a:lnTo>
                    <a:pt x="3417824" y="0"/>
                  </a:lnTo>
                  <a:close/>
                </a:path>
              </a:pathLst>
            </a:custGeom>
            <a:solidFill>
              <a:srgbClr val="69183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234426" y="2271776"/>
              <a:ext cx="3505200" cy="523875"/>
            </a:xfrm>
            <a:custGeom>
              <a:avLst/>
              <a:gdLst/>
              <a:ahLst/>
              <a:cxnLst/>
              <a:rect l="l" t="t" r="r" b="b"/>
              <a:pathLst>
                <a:path w="3505200" h="523875">
                  <a:moveTo>
                    <a:pt x="0" y="87249"/>
                  </a:moveTo>
                  <a:lnTo>
                    <a:pt x="6846" y="53256"/>
                  </a:lnTo>
                  <a:lnTo>
                    <a:pt x="25526" y="25526"/>
                  </a:lnTo>
                  <a:lnTo>
                    <a:pt x="53256" y="6846"/>
                  </a:lnTo>
                  <a:lnTo>
                    <a:pt x="87249" y="0"/>
                  </a:lnTo>
                  <a:lnTo>
                    <a:pt x="3417824" y="0"/>
                  </a:lnTo>
                  <a:lnTo>
                    <a:pt x="3451836" y="6846"/>
                  </a:lnTo>
                  <a:lnTo>
                    <a:pt x="3479609" y="25526"/>
                  </a:lnTo>
                  <a:lnTo>
                    <a:pt x="3498334" y="53256"/>
                  </a:lnTo>
                  <a:lnTo>
                    <a:pt x="3505200" y="87249"/>
                  </a:lnTo>
                  <a:lnTo>
                    <a:pt x="3505200" y="436499"/>
                  </a:lnTo>
                  <a:lnTo>
                    <a:pt x="3498334" y="470511"/>
                  </a:lnTo>
                  <a:lnTo>
                    <a:pt x="3479609" y="498284"/>
                  </a:lnTo>
                  <a:lnTo>
                    <a:pt x="3451836" y="517009"/>
                  </a:lnTo>
                  <a:lnTo>
                    <a:pt x="3417824" y="523875"/>
                  </a:lnTo>
                  <a:lnTo>
                    <a:pt x="87249" y="523875"/>
                  </a:lnTo>
                  <a:lnTo>
                    <a:pt x="53256" y="517009"/>
                  </a:lnTo>
                  <a:lnTo>
                    <a:pt x="25527" y="498284"/>
                  </a:lnTo>
                  <a:lnTo>
                    <a:pt x="6846" y="470511"/>
                  </a:lnTo>
                  <a:lnTo>
                    <a:pt x="0" y="436499"/>
                  </a:lnTo>
                  <a:lnTo>
                    <a:pt x="0" y="87249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8959215" y="2343467"/>
            <a:ext cx="2063750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-135">
                <a:solidFill>
                  <a:srgbClr val="FFFFFF"/>
                </a:solidFill>
                <a:latin typeface="Arial Black"/>
                <a:cs typeface="Arial Black"/>
              </a:rPr>
              <a:t>Ejemplos</a:t>
            </a:r>
            <a:r>
              <a:rPr dirty="0" sz="2000" spc="-14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2000" spc="-120">
                <a:solidFill>
                  <a:srgbClr val="FFFFFF"/>
                </a:solidFill>
                <a:latin typeface="Arial Black"/>
                <a:cs typeface="Arial Black"/>
              </a:rPr>
              <a:t>de</a:t>
            </a:r>
            <a:r>
              <a:rPr dirty="0" sz="2000" spc="-18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dirty="0" sz="2000" spc="-65">
                <a:solidFill>
                  <a:srgbClr val="FFFFFF"/>
                </a:solidFill>
                <a:latin typeface="Arial Black"/>
                <a:cs typeface="Arial Black"/>
              </a:rPr>
              <a:t>uso</a:t>
            </a:r>
            <a:endParaRPr sz="2000">
              <a:latin typeface="Arial Black"/>
              <a:cs typeface="Arial Black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8228076" y="2865501"/>
            <a:ext cx="3517900" cy="536575"/>
            <a:chOff x="8228076" y="2865501"/>
            <a:chExt cx="3517900" cy="536575"/>
          </a:xfrm>
        </p:grpSpPr>
        <p:sp>
          <p:nvSpPr>
            <p:cNvPr id="11" name="object 11" descr=""/>
            <p:cNvSpPr/>
            <p:nvPr/>
          </p:nvSpPr>
          <p:spPr>
            <a:xfrm>
              <a:off x="8234426" y="2871851"/>
              <a:ext cx="3505200" cy="523875"/>
            </a:xfrm>
            <a:custGeom>
              <a:avLst/>
              <a:gdLst/>
              <a:ahLst/>
              <a:cxnLst/>
              <a:rect l="l" t="t" r="r" b="b"/>
              <a:pathLst>
                <a:path w="3505200" h="523875">
                  <a:moveTo>
                    <a:pt x="3417824" y="0"/>
                  </a:moveTo>
                  <a:lnTo>
                    <a:pt x="87249" y="0"/>
                  </a:lnTo>
                  <a:lnTo>
                    <a:pt x="53256" y="6846"/>
                  </a:lnTo>
                  <a:lnTo>
                    <a:pt x="25526" y="25526"/>
                  </a:lnTo>
                  <a:lnTo>
                    <a:pt x="6846" y="53256"/>
                  </a:lnTo>
                  <a:lnTo>
                    <a:pt x="0" y="87249"/>
                  </a:lnTo>
                  <a:lnTo>
                    <a:pt x="0" y="436499"/>
                  </a:lnTo>
                  <a:lnTo>
                    <a:pt x="6846" y="470511"/>
                  </a:lnTo>
                  <a:lnTo>
                    <a:pt x="25527" y="498284"/>
                  </a:lnTo>
                  <a:lnTo>
                    <a:pt x="53256" y="517009"/>
                  </a:lnTo>
                  <a:lnTo>
                    <a:pt x="87249" y="523875"/>
                  </a:lnTo>
                  <a:lnTo>
                    <a:pt x="3417824" y="523875"/>
                  </a:lnTo>
                  <a:lnTo>
                    <a:pt x="3451836" y="517009"/>
                  </a:lnTo>
                  <a:lnTo>
                    <a:pt x="3479609" y="498284"/>
                  </a:lnTo>
                  <a:lnTo>
                    <a:pt x="3498334" y="470511"/>
                  </a:lnTo>
                  <a:lnTo>
                    <a:pt x="3505200" y="436499"/>
                  </a:lnTo>
                  <a:lnTo>
                    <a:pt x="3505200" y="87249"/>
                  </a:lnTo>
                  <a:lnTo>
                    <a:pt x="3498334" y="53256"/>
                  </a:lnTo>
                  <a:lnTo>
                    <a:pt x="3479609" y="25526"/>
                  </a:lnTo>
                  <a:lnTo>
                    <a:pt x="3451836" y="6846"/>
                  </a:lnTo>
                  <a:lnTo>
                    <a:pt x="34178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8234426" y="2871851"/>
              <a:ext cx="3505200" cy="523875"/>
            </a:xfrm>
            <a:custGeom>
              <a:avLst/>
              <a:gdLst/>
              <a:ahLst/>
              <a:cxnLst/>
              <a:rect l="l" t="t" r="r" b="b"/>
              <a:pathLst>
                <a:path w="3505200" h="523875">
                  <a:moveTo>
                    <a:pt x="0" y="87249"/>
                  </a:moveTo>
                  <a:lnTo>
                    <a:pt x="6846" y="53256"/>
                  </a:lnTo>
                  <a:lnTo>
                    <a:pt x="25526" y="25526"/>
                  </a:lnTo>
                  <a:lnTo>
                    <a:pt x="53256" y="6846"/>
                  </a:lnTo>
                  <a:lnTo>
                    <a:pt x="87249" y="0"/>
                  </a:lnTo>
                  <a:lnTo>
                    <a:pt x="3417824" y="0"/>
                  </a:lnTo>
                  <a:lnTo>
                    <a:pt x="3451836" y="6846"/>
                  </a:lnTo>
                  <a:lnTo>
                    <a:pt x="3479609" y="25526"/>
                  </a:lnTo>
                  <a:lnTo>
                    <a:pt x="3498334" y="53256"/>
                  </a:lnTo>
                  <a:lnTo>
                    <a:pt x="3505200" y="87249"/>
                  </a:lnTo>
                  <a:lnTo>
                    <a:pt x="3505200" y="436499"/>
                  </a:lnTo>
                  <a:lnTo>
                    <a:pt x="3498334" y="470511"/>
                  </a:lnTo>
                  <a:lnTo>
                    <a:pt x="3479609" y="498284"/>
                  </a:lnTo>
                  <a:lnTo>
                    <a:pt x="3451836" y="517009"/>
                  </a:lnTo>
                  <a:lnTo>
                    <a:pt x="3417824" y="523875"/>
                  </a:lnTo>
                  <a:lnTo>
                    <a:pt x="87249" y="523875"/>
                  </a:lnTo>
                  <a:lnTo>
                    <a:pt x="53256" y="517009"/>
                  </a:lnTo>
                  <a:lnTo>
                    <a:pt x="25527" y="498284"/>
                  </a:lnTo>
                  <a:lnTo>
                    <a:pt x="6846" y="470511"/>
                  </a:lnTo>
                  <a:lnTo>
                    <a:pt x="0" y="436499"/>
                  </a:lnTo>
                  <a:lnTo>
                    <a:pt x="0" y="87249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9151619" y="2954972"/>
            <a:ext cx="16814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Detección</a:t>
            </a:r>
            <a:r>
              <a:rPr dirty="0" sz="1800" spc="-75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sismica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8228076" y="3465576"/>
            <a:ext cx="3517900" cy="536575"/>
            <a:chOff x="8228076" y="3465576"/>
            <a:chExt cx="3517900" cy="536575"/>
          </a:xfrm>
        </p:grpSpPr>
        <p:sp>
          <p:nvSpPr>
            <p:cNvPr id="15" name="object 15" descr=""/>
            <p:cNvSpPr/>
            <p:nvPr/>
          </p:nvSpPr>
          <p:spPr>
            <a:xfrm>
              <a:off x="8234426" y="3471926"/>
              <a:ext cx="3505200" cy="523875"/>
            </a:xfrm>
            <a:custGeom>
              <a:avLst/>
              <a:gdLst/>
              <a:ahLst/>
              <a:cxnLst/>
              <a:rect l="l" t="t" r="r" b="b"/>
              <a:pathLst>
                <a:path w="3505200" h="523875">
                  <a:moveTo>
                    <a:pt x="3417824" y="0"/>
                  </a:moveTo>
                  <a:lnTo>
                    <a:pt x="87249" y="0"/>
                  </a:lnTo>
                  <a:lnTo>
                    <a:pt x="53256" y="6846"/>
                  </a:lnTo>
                  <a:lnTo>
                    <a:pt x="25526" y="25526"/>
                  </a:lnTo>
                  <a:lnTo>
                    <a:pt x="6846" y="53256"/>
                  </a:lnTo>
                  <a:lnTo>
                    <a:pt x="0" y="87249"/>
                  </a:lnTo>
                  <a:lnTo>
                    <a:pt x="0" y="436499"/>
                  </a:lnTo>
                  <a:lnTo>
                    <a:pt x="6846" y="470511"/>
                  </a:lnTo>
                  <a:lnTo>
                    <a:pt x="25527" y="498284"/>
                  </a:lnTo>
                  <a:lnTo>
                    <a:pt x="53256" y="517009"/>
                  </a:lnTo>
                  <a:lnTo>
                    <a:pt x="87249" y="523875"/>
                  </a:lnTo>
                  <a:lnTo>
                    <a:pt x="3417824" y="523875"/>
                  </a:lnTo>
                  <a:lnTo>
                    <a:pt x="3451836" y="517009"/>
                  </a:lnTo>
                  <a:lnTo>
                    <a:pt x="3479609" y="498284"/>
                  </a:lnTo>
                  <a:lnTo>
                    <a:pt x="3498334" y="470511"/>
                  </a:lnTo>
                  <a:lnTo>
                    <a:pt x="3505200" y="436499"/>
                  </a:lnTo>
                  <a:lnTo>
                    <a:pt x="3505200" y="87249"/>
                  </a:lnTo>
                  <a:lnTo>
                    <a:pt x="3498334" y="53256"/>
                  </a:lnTo>
                  <a:lnTo>
                    <a:pt x="3479609" y="25526"/>
                  </a:lnTo>
                  <a:lnTo>
                    <a:pt x="3451836" y="6846"/>
                  </a:lnTo>
                  <a:lnTo>
                    <a:pt x="34178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8234426" y="3471926"/>
              <a:ext cx="3505200" cy="523875"/>
            </a:xfrm>
            <a:custGeom>
              <a:avLst/>
              <a:gdLst/>
              <a:ahLst/>
              <a:cxnLst/>
              <a:rect l="l" t="t" r="r" b="b"/>
              <a:pathLst>
                <a:path w="3505200" h="523875">
                  <a:moveTo>
                    <a:pt x="0" y="87249"/>
                  </a:moveTo>
                  <a:lnTo>
                    <a:pt x="6846" y="53256"/>
                  </a:lnTo>
                  <a:lnTo>
                    <a:pt x="25526" y="25526"/>
                  </a:lnTo>
                  <a:lnTo>
                    <a:pt x="53256" y="6846"/>
                  </a:lnTo>
                  <a:lnTo>
                    <a:pt x="87249" y="0"/>
                  </a:lnTo>
                  <a:lnTo>
                    <a:pt x="3417824" y="0"/>
                  </a:lnTo>
                  <a:lnTo>
                    <a:pt x="3451836" y="6846"/>
                  </a:lnTo>
                  <a:lnTo>
                    <a:pt x="3479609" y="25526"/>
                  </a:lnTo>
                  <a:lnTo>
                    <a:pt x="3498334" y="53256"/>
                  </a:lnTo>
                  <a:lnTo>
                    <a:pt x="3505200" y="87249"/>
                  </a:lnTo>
                  <a:lnTo>
                    <a:pt x="3505200" y="436499"/>
                  </a:lnTo>
                  <a:lnTo>
                    <a:pt x="3498334" y="470511"/>
                  </a:lnTo>
                  <a:lnTo>
                    <a:pt x="3479609" y="498284"/>
                  </a:lnTo>
                  <a:lnTo>
                    <a:pt x="3451836" y="517009"/>
                  </a:lnTo>
                  <a:lnTo>
                    <a:pt x="3417824" y="523875"/>
                  </a:lnTo>
                  <a:lnTo>
                    <a:pt x="87249" y="523875"/>
                  </a:lnTo>
                  <a:lnTo>
                    <a:pt x="53256" y="517009"/>
                  </a:lnTo>
                  <a:lnTo>
                    <a:pt x="25527" y="498284"/>
                  </a:lnTo>
                  <a:lnTo>
                    <a:pt x="6846" y="470511"/>
                  </a:lnTo>
                  <a:lnTo>
                    <a:pt x="0" y="436499"/>
                  </a:lnTo>
                  <a:lnTo>
                    <a:pt x="0" y="87249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9277731" y="3554793"/>
            <a:ext cx="14230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Protección</a:t>
            </a:r>
            <a:r>
              <a:rPr dirty="0" sz="1800" spc="-105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A32045"/>
                </a:solidFill>
                <a:latin typeface="Calibri"/>
                <a:cs typeface="Calibri"/>
              </a:rPr>
              <a:t>civil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8228076" y="4065651"/>
            <a:ext cx="3517900" cy="527050"/>
            <a:chOff x="8228076" y="4065651"/>
            <a:chExt cx="3517900" cy="527050"/>
          </a:xfrm>
        </p:grpSpPr>
        <p:sp>
          <p:nvSpPr>
            <p:cNvPr id="19" name="object 19" descr=""/>
            <p:cNvSpPr/>
            <p:nvPr/>
          </p:nvSpPr>
          <p:spPr>
            <a:xfrm>
              <a:off x="8234426" y="4072001"/>
              <a:ext cx="3505200" cy="514350"/>
            </a:xfrm>
            <a:custGeom>
              <a:avLst/>
              <a:gdLst/>
              <a:ahLst/>
              <a:cxnLst/>
              <a:rect l="l" t="t" r="r" b="b"/>
              <a:pathLst>
                <a:path w="3505200" h="514350">
                  <a:moveTo>
                    <a:pt x="3419475" y="0"/>
                  </a:moveTo>
                  <a:lnTo>
                    <a:pt x="85725" y="0"/>
                  </a:lnTo>
                  <a:lnTo>
                    <a:pt x="52345" y="6732"/>
                  </a:lnTo>
                  <a:lnTo>
                    <a:pt x="25098" y="25098"/>
                  </a:lnTo>
                  <a:lnTo>
                    <a:pt x="6732" y="52345"/>
                  </a:lnTo>
                  <a:lnTo>
                    <a:pt x="0" y="85725"/>
                  </a:lnTo>
                  <a:lnTo>
                    <a:pt x="0" y="428625"/>
                  </a:lnTo>
                  <a:lnTo>
                    <a:pt x="6732" y="461950"/>
                  </a:lnTo>
                  <a:lnTo>
                    <a:pt x="25098" y="489203"/>
                  </a:lnTo>
                  <a:lnTo>
                    <a:pt x="52345" y="507599"/>
                  </a:lnTo>
                  <a:lnTo>
                    <a:pt x="85725" y="514350"/>
                  </a:lnTo>
                  <a:lnTo>
                    <a:pt x="3419475" y="514350"/>
                  </a:lnTo>
                  <a:lnTo>
                    <a:pt x="3452800" y="507599"/>
                  </a:lnTo>
                  <a:lnTo>
                    <a:pt x="3480054" y="489204"/>
                  </a:lnTo>
                  <a:lnTo>
                    <a:pt x="3498449" y="461950"/>
                  </a:lnTo>
                  <a:lnTo>
                    <a:pt x="3505200" y="428625"/>
                  </a:lnTo>
                  <a:lnTo>
                    <a:pt x="3505200" y="85725"/>
                  </a:lnTo>
                  <a:lnTo>
                    <a:pt x="3498449" y="52345"/>
                  </a:lnTo>
                  <a:lnTo>
                    <a:pt x="3480054" y="25098"/>
                  </a:lnTo>
                  <a:lnTo>
                    <a:pt x="3452800" y="6732"/>
                  </a:lnTo>
                  <a:lnTo>
                    <a:pt x="34194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234426" y="4072001"/>
              <a:ext cx="3505200" cy="514350"/>
            </a:xfrm>
            <a:custGeom>
              <a:avLst/>
              <a:gdLst/>
              <a:ahLst/>
              <a:cxnLst/>
              <a:rect l="l" t="t" r="r" b="b"/>
              <a:pathLst>
                <a:path w="3505200" h="514350">
                  <a:moveTo>
                    <a:pt x="0" y="85725"/>
                  </a:moveTo>
                  <a:lnTo>
                    <a:pt x="6732" y="52345"/>
                  </a:lnTo>
                  <a:lnTo>
                    <a:pt x="25098" y="25098"/>
                  </a:lnTo>
                  <a:lnTo>
                    <a:pt x="52345" y="6732"/>
                  </a:lnTo>
                  <a:lnTo>
                    <a:pt x="85725" y="0"/>
                  </a:lnTo>
                  <a:lnTo>
                    <a:pt x="3419475" y="0"/>
                  </a:lnTo>
                  <a:lnTo>
                    <a:pt x="3452800" y="6732"/>
                  </a:lnTo>
                  <a:lnTo>
                    <a:pt x="3480054" y="25098"/>
                  </a:lnTo>
                  <a:lnTo>
                    <a:pt x="3498449" y="52345"/>
                  </a:lnTo>
                  <a:lnTo>
                    <a:pt x="3505200" y="85725"/>
                  </a:lnTo>
                  <a:lnTo>
                    <a:pt x="3505200" y="428625"/>
                  </a:lnTo>
                  <a:lnTo>
                    <a:pt x="3498449" y="461950"/>
                  </a:lnTo>
                  <a:lnTo>
                    <a:pt x="3480054" y="489204"/>
                  </a:lnTo>
                  <a:lnTo>
                    <a:pt x="3452800" y="507599"/>
                  </a:lnTo>
                  <a:lnTo>
                    <a:pt x="3419475" y="514350"/>
                  </a:lnTo>
                  <a:lnTo>
                    <a:pt x="85725" y="514350"/>
                  </a:lnTo>
                  <a:lnTo>
                    <a:pt x="52345" y="507599"/>
                  </a:lnTo>
                  <a:lnTo>
                    <a:pt x="25098" y="489203"/>
                  </a:lnTo>
                  <a:lnTo>
                    <a:pt x="6732" y="461950"/>
                  </a:lnTo>
                  <a:lnTo>
                    <a:pt x="0" y="428625"/>
                  </a:lnTo>
                  <a:lnTo>
                    <a:pt x="0" y="85725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9071864" y="4154487"/>
            <a:ext cx="183705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0">
                <a:solidFill>
                  <a:srgbClr val="A32045"/>
                </a:solidFill>
                <a:latin typeface="Calibri"/>
                <a:cs typeface="Calibri"/>
              </a:rPr>
              <a:t>Toma</a:t>
            </a:r>
            <a:r>
              <a:rPr dirty="0" sz="1800" spc="-20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de</a:t>
            </a:r>
            <a:r>
              <a:rPr dirty="0" sz="1800" spc="-45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decisiones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8228076" y="4665726"/>
            <a:ext cx="3517900" cy="527050"/>
            <a:chOff x="8228076" y="4665726"/>
            <a:chExt cx="3517900" cy="527050"/>
          </a:xfrm>
        </p:grpSpPr>
        <p:sp>
          <p:nvSpPr>
            <p:cNvPr id="23" name="object 23" descr=""/>
            <p:cNvSpPr/>
            <p:nvPr/>
          </p:nvSpPr>
          <p:spPr>
            <a:xfrm>
              <a:off x="8234426" y="4672076"/>
              <a:ext cx="3505200" cy="514350"/>
            </a:xfrm>
            <a:custGeom>
              <a:avLst/>
              <a:gdLst/>
              <a:ahLst/>
              <a:cxnLst/>
              <a:rect l="l" t="t" r="r" b="b"/>
              <a:pathLst>
                <a:path w="3505200" h="514350">
                  <a:moveTo>
                    <a:pt x="3419475" y="0"/>
                  </a:moveTo>
                  <a:lnTo>
                    <a:pt x="85725" y="0"/>
                  </a:lnTo>
                  <a:lnTo>
                    <a:pt x="52345" y="6732"/>
                  </a:lnTo>
                  <a:lnTo>
                    <a:pt x="25098" y="25098"/>
                  </a:lnTo>
                  <a:lnTo>
                    <a:pt x="6732" y="52345"/>
                  </a:lnTo>
                  <a:lnTo>
                    <a:pt x="0" y="85725"/>
                  </a:lnTo>
                  <a:lnTo>
                    <a:pt x="0" y="428625"/>
                  </a:lnTo>
                  <a:lnTo>
                    <a:pt x="6732" y="461950"/>
                  </a:lnTo>
                  <a:lnTo>
                    <a:pt x="25098" y="489203"/>
                  </a:lnTo>
                  <a:lnTo>
                    <a:pt x="52345" y="507599"/>
                  </a:lnTo>
                  <a:lnTo>
                    <a:pt x="85725" y="514350"/>
                  </a:lnTo>
                  <a:lnTo>
                    <a:pt x="3419475" y="514350"/>
                  </a:lnTo>
                  <a:lnTo>
                    <a:pt x="3452800" y="507599"/>
                  </a:lnTo>
                  <a:lnTo>
                    <a:pt x="3480054" y="489204"/>
                  </a:lnTo>
                  <a:lnTo>
                    <a:pt x="3498449" y="461950"/>
                  </a:lnTo>
                  <a:lnTo>
                    <a:pt x="3505200" y="428625"/>
                  </a:lnTo>
                  <a:lnTo>
                    <a:pt x="3505200" y="85725"/>
                  </a:lnTo>
                  <a:lnTo>
                    <a:pt x="3498449" y="52345"/>
                  </a:lnTo>
                  <a:lnTo>
                    <a:pt x="3480054" y="25098"/>
                  </a:lnTo>
                  <a:lnTo>
                    <a:pt x="3452800" y="6732"/>
                  </a:lnTo>
                  <a:lnTo>
                    <a:pt x="34194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8234426" y="4672076"/>
              <a:ext cx="3505200" cy="514350"/>
            </a:xfrm>
            <a:custGeom>
              <a:avLst/>
              <a:gdLst/>
              <a:ahLst/>
              <a:cxnLst/>
              <a:rect l="l" t="t" r="r" b="b"/>
              <a:pathLst>
                <a:path w="3505200" h="514350">
                  <a:moveTo>
                    <a:pt x="0" y="85725"/>
                  </a:moveTo>
                  <a:lnTo>
                    <a:pt x="6732" y="52345"/>
                  </a:lnTo>
                  <a:lnTo>
                    <a:pt x="25098" y="25098"/>
                  </a:lnTo>
                  <a:lnTo>
                    <a:pt x="52345" y="6732"/>
                  </a:lnTo>
                  <a:lnTo>
                    <a:pt x="85725" y="0"/>
                  </a:lnTo>
                  <a:lnTo>
                    <a:pt x="3419475" y="0"/>
                  </a:lnTo>
                  <a:lnTo>
                    <a:pt x="3452800" y="6732"/>
                  </a:lnTo>
                  <a:lnTo>
                    <a:pt x="3480054" y="25098"/>
                  </a:lnTo>
                  <a:lnTo>
                    <a:pt x="3498449" y="52345"/>
                  </a:lnTo>
                  <a:lnTo>
                    <a:pt x="3505200" y="85725"/>
                  </a:lnTo>
                  <a:lnTo>
                    <a:pt x="3505200" y="428625"/>
                  </a:lnTo>
                  <a:lnTo>
                    <a:pt x="3498449" y="461950"/>
                  </a:lnTo>
                  <a:lnTo>
                    <a:pt x="3480054" y="489204"/>
                  </a:lnTo>
                  <a:lnTo>
                    <a:pt x="3452800" y="507599"/>
                  </a:lnTo>
                  <a:lnTo>
                    <a:pt x="3419475" y="514350"/>
                  </a:lnTo>
                  <a:lnTo>
                    <a:pt x="85725" y="514350"/>
                  </a:lnTo>
                  <a:lnTo>
                    <a:pt x="52345" y="507599"/>
                  </a:lnTo>
                  <a:lnTo>
                    <a:pt x="25098" y="489203"/>
                  </a:lnTo>
                  <a:lnTo>
                    <a:pt x="6732" y="461950"/>
                  </a:lnTo>
                  <a:lnTo>
                    <a:pt x="0" y="428625"/>
                  </a:lnTo>
                  <a:lnTo>
                    <a:pt x="0" y="85725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8877045" y="4754562"/>
            <a:ext cx="221805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Advertencias</a:t>
            </a:r>
            <a:r>
              <a:rPr dirty="0" sz="1800">
                <a:solidFill>
                  <a:srgbClr val="A32045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A32045"/>
                </a:solidFill>
                <a:latin typeface="Calibri"/>
                <a:cs typeface="Calibri"/>
              </a:rPr>
              <a:t>volcánicas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828925" y="3981450"/>
            <a:ext cx="6524625" cy="0"/>
          </a:xfrm>
          <a:custGeom>
            <a:avLst/>
            <a:gdLst/>
            <a:ahLst/>
            <a:cxnLst/>
            <a:rect l="l" t="t" r="r" b="b"/>
            <a:pathLst>
              <a:path w="6524625" h="0">
                <a:moveTo>
                  <a:pt x="0" y="0"/>
                </a:moveTo>
                <a:lnTo>
                  <a:pt x="6524371" y="0"/>
                </a:lnTo>
              </a:path>
            </a:pathLst>
          </a:custGeom>
          <a:ln w="38100">
            <a:solidFill>
              <a:srgbClr val="B7903C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47950" y="428625"/>
            <a:ext cx="6896100" cy="92392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40935" y="2467609"/>
            <a:ext cx="3131185" cy="1033144"/>
          </a:xfrm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600" spc="-535"/>
              <a:t>Gracias</a:t>
            </a:r>
            <a:endParaRPr sz="6600"/>
          </a:p>
        </p:txBody>
      </p:sp>
      <p:sp>
        <p:nvSpPr>
          <p:cNvPr id="5" name="object 5" descr=""/>
          <p:cNvSpPr txBox="1"/>
          <p:nvPr/>
        </p:nvSpPr>
        <p:spPr>
          <a:xfrm>
            <a:off x="11088751" y="6458416"/>
            <a:ext cx="196850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25"/>
              </a:lnSpc>
            </a:pPr>
            <a:r>
              <a:rPr dirty="0" sz="1200" spc="-25">
                <a:solidFill>
                  <a:srgbClr val="888888"/>
                </a:solidFill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615315" y="2334511"/>
            <a:ext cx="11086465" cy="148526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70"/>
              </a:spcBef>
            </a:pPr>
            <a:r>
              <a:rPr dirty="0" sz="2000" spc="45">
                <a:latin typeface="Arial"/>
                <a:cs typeface="Arial"/>
              </a:rPr>
              <a:t>Consolidar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50">
                <a:latin typeface="Arial"/>
                <a:cs typeface="Arial"/>
              </a:rPr>
              <a:t>México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90">
                <a:latin typeface="Arial"/>
                <a:cs typeface="Arial"/>
              </a:rPr>
              <a:t>como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55">
                <a:latin typeface="Arial"/>
                <a:cs typeface="Arial"/>
              </a:rPr>
              <a:t>líder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65">
                <a:latin typeface="Arial"/>
                <a:cs typeface="Arial"/>
              </a:rPr>
              <a:t>en</a:t>
            </a:r>
            <a:r>
              <a:rPr dirty="0" sz="2000" spc="-65">
                <a:latin typeface="Arial"/>
                <a:cs typeface="Arial"/>
              </a:rPr>
              <a:t> </a:t>
            </a:r>
            <a:r>
              <a:rPr dirty="0" sz="2000" spc="60">
                <a:latin typeface="Arial"/>
                <a:cs typeface="Arial"/>
              </a:rPr>
              <a:t>inteligencia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60">
                <a:latin typeface="Arial"/>
                <a:cs typeface="Arial"/>
              </a:rPr>
              <a:t>artificial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80">
                <a:latin typeface="Arial"/>
                <a:cs typeface="Arial"/>
              </a:rPr>
              <a:t>mediante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el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80">
                <a:latin typeface="Arial"/>
                <a:cs typeface="Arial"/>
              </a:rPr>
              <a:t>impulso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la </a:t>
            </a:r>
            <a:r>
              <a:rPr dirty="0" sz="2000" spc="45">
                <a:latin typeface="Arial"/>
                <a:cs typeface="Arial"/>
              </a:rPr>
              <a:t>investigación,</a:t>
            </a:r>
            <a:r>
              <a:rPr dirty="0" sz="2000" spc="9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el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65">
                <a:latin typeface="Arial"/>
                <a:cs typeface="Arial"/>
              </a:rPr>
              <a:t>desarrollo</a:t>
            </a:r>
            <a:r>
              <a:rPr dirty="0" sz="2000" spc="130">
                <a:latin typeface="Arial"/>
                <a:cs typeface="Arial"/>
              </a:rPr>
              <a:t> </a:t>
            </a:r>
            <a:r>
              <a:rPr dirty="0" sz="2000" spc="50">
                <a:latin typeface="Arial"/>
                <a:cs typeface="Arial"/>
              </a:rPr>
              <a:t>tecnológico,</a:t>
            </a:r>
            <a:r>
              <a:rPr dirty="0" sz="2000" spc="9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el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85">
                <a:latin typeface="Arial"/>
                <a:cs typeface="Arial"/>
              </a:rPr>
              <a:t>fortalecimiento</a:t>
            </a:r>
            <a:r>
              <a:rPr dirty="0" sz="2000" spc="45">
                <a:latin typeface="Arial"/>
                <a:cs typeface="Arial"/>
              </a:rPr>
              <a:t> </a:t>
            </a:r>
            <a:r>
              <a:rPr dirty="0" sz="2000" spc="50">
                <a:latin typeface="Arial"/>
                <a:cs typeface="Arial"/>
              </a:rPr>
              <a:t>de</a:t>
            </a:r>
            <a:r>
              <a:rPr dirty="0" sz="2000" spc="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capacidades</a:t>
            </a:r>
            <a:r>
              <a:rPr dirty="0" sz="2000" spc="7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nacionales</a:t>
            </a:r>
            <a:r>
              <a:rPr dirty="0" sz="2000" spc="75">
                <a:latin typeface="Arial"/>
                <a:cs typeface="Arial"/>
              </a:rPr>
              <a:t> </a:t>
            </a:r>
            <a:r>
              <a:rPr dirty="0" sz="2000" spc="40">
                <a:latin typeface="Arial"/>
                <a:cs typeface="Arial"/>
              </a:rPr>
              <a:t>en </a:t>
            </a:r>
            <a:r>
              <a:rPr dirty="0" sz="2000" spc="114">
                <a:latin typeface="Arial"/>
                <a:cs typeface="Arial"/>
              </a:rPr>
              <a:t>cómputo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50">
                <a:latin typeface="Arial"/>
                <a:cs typeface="Arial"/>
              </a:rPr>
              <a:t>de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95">
                <a:latin typeface="Arial"/>
                <a:cs typeface="Arial"/>
              </a:rPr>
              <a:t>alto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95">
                <a:latin typeface="Arial"/>
                <a:cs typeface="Arial"/>
              </a:rPr>
              <a:t>rendimiento</a:t>
            </a:r>
            <a:r>
              <a:rPr dirty="0" sz="2000" spc="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y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la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 spc="90">
                <a:latin typeface="Arial"/>
                <a:cs typeface="Arial"/>
              </a:rPr>
              <a:t>formación</a:t>
            </a:r>
            <a:r>
              <a:rPr dirty="0" sz="2000" spc="40">
                <a:latin typeface="Arial"/>
                <a:cs typeface="Arial"/>
              </a:rPr>
              <a:t> </a:t>
            </a:r>
            <a:r>
              <a:rPr dirty="0" sz="2000" spc="50">
                <a:latin typeface="Arial"/>
                <a:cs typeface="Arial"/>
              </a:rPr>
              <a:t>de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90">
                <a:latin typeface="Arial"/>
                <a:cs typeface="Arial"/>
              </a:rPr>
              <a:t>talento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85">
                <a:latin typeface="Arial"/>
                <a:cs typeface="Arial"/>
              </a:rPr>
              <a:t>altamente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especializado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60">
                <a:latin typeface="Arial"/>
                <a:cs typeface="Arial"/>
              </a:rPr>
              <a:t>con</a:t>
            </a:r>
            <a:r>
              <a:rPr dirty="0" sz="2000" spc="4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el </a:t>
            </a:r>
            <a:r>
              <a:rPr dirty="0" sz="2000" spc="90">
                <a:latin typeface="Arial"/>
                <a:cs typeface="Arial"/>
              </a:rPr>
              <a:t>propósito</a:t>
            </a:r>
            <a:r>
              <a:rPr dirty="0" sz="2000" spc="110">
                <a:latin typeface="Arial"/>
                <a:cs typeface="Arial"/>
              </a:rPr>
              <a:t> </a:t>
            </a:r>
            <a:r>
              <a:rPr dirty="0" sz="2000" spc="50">
                <a:latin typeface="Arial"/>
                <a:cs typeface="Arial"/>
              </a:rPr>
              <a:t>de</a:t>
            </a:r>
            <a:r>
              <a:rPr dirty="0" sz="2000" spc="30">
                <a:latin typeface="Arial"/>
                <a:cs typeface="Arial"/>
              </a:rPr>
              <a:t> </a:t>
            </a:r>
            <a:r>
              <a:rPr dirty="0" sz="2000" spc="80">
                <a:latin typeface="Arial"/>
                <a:cs typeface="Arial"/>
              </a:rPr>
              <a:t>generar</a:t>
            </a:r>
            <a:r>
              <a:rPr dirty="0" sz="2000" spc="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soluciones</a:t>
            </a:r>
            <a:r>
              <a:rPr dirty="0" sz="2000" spc="60">
                <a:latin typeface="Arial"/>
                <a:cs typeface="Arial"/>
              </a:rPr>
              <a:t> </a:t>
            </a:r>
            <a:r>
              <a:rPr dirty="0" sz="2000" spc="85">
                <a:latin typeface="Arial"/>
                <a:cs typeface="Arial"/>
              </a:rPr>
              <a:t>que</a:t>
            </a:r>
            <a:r>
              <a:rPr dirty="0" sz="2000" spc="35">
                <a:latin typeface="Arial"/>
                <a:cs typeface="Arial"/>
              </a:rPr>
              <a:t> </a:t>
            </a:r>
            <a:r>
              <a:rPr dirty="0" sz="2000" spc="70">
                <a:latin typeface="Arial"/>
                <a:cs typeface="Arial"/>
              </a:rPr>
              <a:t>atiendan</a:t>
            </a:r>
            <a:r>
              <a:rPr dirty="0" sz="2000" spc="8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desafíos</a:t>
            </a:r>
            <a:r>
              <a:rPr dirty="0" sz="2000" spc="55">
                <a:latin typeface="Arial"/>
                <a:cs typeface="Arial"/>
              </a:rPr>
              <a:t> </a:t>
            </a:r>
            <a:r>
              <a:rPr dirty="0" sz="2000" spc="90">
                <a:latin typeface="Arial"/>
                <a:cs typeface="Arial"/>
              </a:rPr>
              <a:t>prioritarios</a:t>
            </a:r>
            <a:r>
              <a:rPr dirty="0" sz="2000" spc="60">
                <a:latin typeface="Arial"/>
                <a:cs typeface="Arial"/>
              </a:rPr>
              <a:t> </a:t>
            </a:r>
            <a:r>
              <a:rPr dirty="0" sz="2000" spc="50">
                <a:latin typeface="Arial"/>
                <a:cs typeface="Arial"/>
              </a:rPr>
              <a:t>del</a:t>
            </a:r>
            <a:r>
              <a:rPr dirty="0" sz="2000" spc="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país</a:t>
            </a:r>
            <a:r>
              <a:rPr dirty="0" sz="2000" spc="60">
                <a:latin typeface="Arial"/>
                <a:cs typeface="Arial"/>
              </a:rPr>
              <a:t> </a:t>
            </a:r>
            <a:r>
              <a:rPr dirty="0" sz="2000" spc="70">
                <a:latin typeface="Arial"/>
                <a:cs typeface="Arial"/>
              </a:rPr>
              <a:t>en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sectores</a:t>
            </a:r>
            <a:r>
              <a:rPr dirty="0" sz="2000" spc="5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clave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972550" y="276225"/>
            <a:ext cx="3038475" cy="40957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95"/>
              <a:t>Objetivo</a:t>
            </a:r>
          </a:p>
        </p:txBody>
      </p:sp>
      <p:sp>
        <p:nvSpPr>
          <p:cNvPr id="6" name="object 6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286375" y="5248275"/>
            <a:ext cx="2914650" cy="1190625"/>
          </a:xfrm>
          <a:custGeom>
            <a:avLst/>
            <a:gdLst/>
            <a:ahLst/>
            <a:cxnLst/>
            <a:rect l="l" t="t" r="r" b="b"/>
            <a:pathLst>
              <a:path w="2914650" h="1190625">
                <a:moveTo>
                  <a:pt x="2914650" y="0"/>
                </a:moveTo>
                <a:lnTo>
                  <a:pt x="0" y="0"/>
                </a:lnTo>
                <a:lnTo>
                  <a:pt x="0" y="1190625"/>
                </a:lnTo>
                <a:lnTo>
                  <a:pt x="2914650" y="1190625"/>
                </a:lnTo>
                <a:lnTo>
                  <a:pt x="2914650" y="0"/>
                </a:lnTo>
                <a:close/>
              </a:path>
            </a:pathLst>
          </a:custGeom>
          <a:solidFill>
            <a:srgbClr val="EEEEE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72550" y="276225"/>
            <a:ext cx="3038475" cy="40957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1525" y="1524000"/>
            <a:ext cx="809625" cy="809625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81225" y="1552575"/>
            <a:ext cx="1495425" cy="847725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29325" y="3028950"/>
            <a:ext cx="838200" cy="89535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14436" y="4391333"/>
            <a:ext cx="1028397" cy="51385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267950" y="3057525"/>
            <a:ext cx="1019175" cy="62865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991225" y="4400550"/>
            <a:ext cx="1019175" cy="5334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90550" y="3086100"/>
            <a:ext cx="1000125" cy="52387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419350" y="4267200"/>
            <a:ext cx="781050" cy="77152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543800" y="1666875"/>
            <a:ext cx="1933575" cy="561975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267950" y="4362450"/>
            <a:ext cx="838200" cy="561975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020050" y="4400550"/>
            <a:ext cx="1390650" cy="476250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324350" y="3086100"/>
            <a:ext cx="819150" cy="819150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6010275" y="1571625"/>
            <a:ext cx="800100" cy="657225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524125" y="2914650"/>
            <a:ext cx="704850" cy="866775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610100" y="5524500"/>
            <a:ext cx="581025" cy="742950"/>
          </a:xfrm>
          <a:prstGeom prst="rect">
            <a:avLst/>
          </a:prstGeom>
        </p:spPr>
      </p:pic>
      <p:pic>
        <p:nvPicPr>
          <p:cNvPr id="19" name="object 19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0506075" y="1619250"/>
            <a:ext cx="695325" cy="609600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410075" y="1600200"/>
            <a:ext cx="638175" cy="676275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153400" y="3105150"/>
            <a:ext cx="752475" cy="72390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6696075" y="5553075"/>
            <a:ext cx="2295525" cy="571500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3943350" y="4362450"/>
            <a:ext cx="1343025" cy="571500"/>
          </a:xfrm>
          <a:prstGeom prst="rect">
            <a:avLst/>
          </a:prstGeom>
        </p:spPr>
      </p:pic>
      <p:sp>
        <p:nvSpPr>
          <p:cNvPr id="24" name="object 24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30"/>
              <a:t>Instituciones</a:t>
            </a:r>
            <a:r>
              <a:rPr dirty="0" spc="-95"/>
              <a:t> </a:t>
            </a:r>
            <a:r>
              <a:rPr dirty="0" spc="-100"/>
              <a:t>participantes</a:t>
            </a:r>
          </a:p>
        </p:txBody>
      </p:sp>
      <p:sp>
        <p:nvSpPr>
          <p:cNvPr id="26" name="object 2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75"/>
              <a:t>Áreas </a:t>
            </a:r>
            <a:r>
              <a:rPr dirty="0" spc="-150"/>
              <a:t>de</a:t>
            </a:r>
            <a:r>
              <a:rPr dirty="0" spc="-175"/>
              <a:t> </a:t>
            </a:r>
            <a:r>
              <a:rPr dirty="0" spc="-90"/>
              <a:t>interés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493712" y="1941576"/>
            <a:ext cx="3613150" cy="1136650"/>
            <a:chOff x="493712" y="1941576"/>
            <a:chExt cx="3613150" cy="1136650"/>
          </a:xfrm>
        </p:grpSpPr>
        <p:sp>
          <p:nvSpPr>
            <p:cNvPr id="5" name="object 5" descr=""/>
            <p:cNvSpPr/>
            <p:nvPr/>
          </p:nvSpPr>
          <p:spPr>
            <a:xfrm>
              <a:off x="500062" y="1947926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3600450" y="0"/>
                  </a:moveTo>
                  <a:lnTo>
                    <a:pt x="0" y="0"/>
                  </a:lnTo>
                  <a:lnTo>
                    <a:pt x="0" y="1123950"/>
                  </a:lnTo>
                  <a:lnTo>
                    <a:pt x="3600450" y="1123950"/>
                  </a:lnTo>
                  <a:lnTo>
                    <a:pt x="3600450" y="0"/>
                  </a:lnTo>
                  <a:close/>
                </a:path>
              </a:pathLst>
            </a:custGeom>
            <a:solidFill>
              <a:srgbClr val="FFFFFF">
                <a:alpha val="5490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00062" y="1947926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0" y="1123950"/>
                  </a:moveTo>
                  <a:lnTo>
                    <a:pt x="3600450" y="1123950"/>
                  </a:lnTo>
                  <a:lnTo>
                    <a:pt x="3600450" y="0"/>
                  </a:lnTo>
                  <a:lnTo>
                    <a:pt x="0" y="0"/>
                  </a:lnTo>
                  <a:lnTo>
                    <a:pt x="0" y="1123950"/>
                  </a:lnTo>
                  <a:close/>
                </a:path>
              </a:pathLst>
            </a:custGeom>
            <a:ln w="12700">
              <a:solidFill>
                <a:srgbClr val="0E9E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245552" y="2207323"/>
            <a:ext cx="2521585" cy="54800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ts val="1950"/>
              </a:lnSpc>
              <a:spcBef>
                <a:spcPts val="340"/>
              </a:spcBef>
            </a:pPr>
            <a:r>
              <a:rPr dirty="0" sz="1800" spc="10">
                <a:latin typeface="Calibri"/>
                <a:cs typeface="Calibri"/>
              </a:rPr>
              <a:t>Investigación</a:t>
            </a:r>
            <a:r>
              <a:rPr dirty="0" sz="1800" spc="2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y</a:t>
            </a:r>
            <a:r>
              <a:rPr dirty="0" sz="1800" spc="7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desarrollo </a:t>
            </a:r>
            <a:r>
              <a:rPr dirty="0" sz="1800" spc="40">
                <a:latin typeface="Calibri"/>
                <a:cs typeface="Calibri"/>
              </a:rPr>
              <a:t>tecnológico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276225" y="1733550"/>
            <a:ext cx="919480" cy="1310005"/>
            <a:chOff x="276225" y="1733550"/>
            <a:chExt cx="919480" cy="1310005"/>
          </a:xfrm>
        </p:grpSpPr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25" y="1733550"/>
              <a:ext cx="919162" cy="1309624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342900" y="1781175"/>
              <a:ext cx="790575" cy="1181100"/>
            </a:xfrm>
            <a:custGeom>
              <a:avLst/>
              <a:gdLst/>
              <a:ahLst/>
              <a:cxnLst/>
              <a:rect l="l" t="t" r="r" b="b"/>
              <a:pathLst>
                <a:path w="790575" h="1181100">
                  <a:moveTo>
                    <a:pt x="790575" y="0"/>
                  </a:moveTo>
                  <a:lnTo>
                    <a:pt x="0" y="0"/>
                  </a:lnTo>
                  <a:lnTo>
                    <a:pt x="0" y="1181100"/>
                  </a:lnTo>
                  <a:lnTo>
                    <a:pt x="790575" y="1181100"/>
                  </a:lnTo>
                  <a:lnTo>
                    <a:pt x="790575" y="0"/>
                  </a:lnTo>
                  <a:close/>
                </a:path>
              </a:pathLst>
            </a:custGeom>
            <a:solidFill>
              <a:srgbClr val="4E94D9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 descr=""/>
          <p:cNvGrpSpPr/>
          <p:nvPr/>
        </p:nvGrpSpPr>
        <p:grpSpPr>
          <a:xfrm>
            <a:off x="4370451" y="1941576"/>
            <a:ext cx="3613150" cy="1136650"/>
            <a:chOff x="4370451" y="1941576"/>
            <a:chExt cx="3613150" cy="1136650"/>
          </a:xfrm>
        </p:grpSpPr>
        <p:sp>
          <p:nvSpPr>
            <p:cNvPr id="12" name="object 12" descr=""/>
            <p:cNvSpPr/>
            <p:nvPr/>
          </p:nvSpPr>
          <p:spPr>
            <a:xfrm>
              <a:off x="4376801" y="1947926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3600450" y="0"/>
                  </a:moveTo>
                  <a:lnTo>
                    <a:pt x="0" y="0"/>
                  </a:lnTo>
                  <a:lnTo>
                    <a:pt x="0" y="1123950"/>
                  </a:lnTo>
                  <a:lnTo>
                    <a:pt x="3600450" y="1123950"/>
                  </a:lnTo>
                  <a:lnTo>
                    <a:pt x="3600450" y="0"/>
                  </a:lnTo>
                  <a:close/>
                </a:path>
              </a:pathLst>
            </a:custGeom>
            <a:solidFill>
              <a:srgbClr val="FFFFFF">
                <a:alpha val="5490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376801" y="1947926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0" y="1123950"/>
                  </a:moveTo>
                  <a:lnTo>
                    <a:pt x="3600450" y="1123950"/>
                  </a:lnTo>
                  <a:lnTo>
                    <a:pt x="3600450" y="0"/>
                  </a:lnTo>
                  <a:lnTo>
                    <a:pt x="0" y="0"/>
                  </a:lnTo>
                  <a:lnTo>
                    <a:pt x="0" y="1123950"/>
                  </a:lnTo>
                  <a:close/>
                </a:path>
              </a:pathLst>
            </a:custGeom>
            <a:ln w="12700">
              <a:solidFill>
                <a:srgbClr val="0E9E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5124830" y="2207323"/>
            <a:ext cx="2140585" cy="54800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ts val="1950"/>
              </a:lnSpc>
              <a:spcBef>
                <a:spcPts val="340"/>
              </a:spcBef>
            </a:pPr>
            <a:r>
              <a:rPr dirty="0" sz="1800" spc="20">
                <a:latin typeface="Calibri"/>
                <a:cs typeface="Calibri"/>
              </a:rPr>
              <a:t>Apoyo</a:t>
            </a:r>
            <a:r>
              <a:rPr dirty="0" sz="1800" spc="80">
                <a:latin typeface="Calibri"/>
                <a:cs typeface="Calibri"/>
              </a:rPr>
              <a:t> </a:t>
            </a:r>
            <a:r>
              <a:rPr dirty="0" sz="1800" spc="20">
                <a:latin typeface="Calibri"/>
                <a:cs typeface="Calibri"/>
              </a:rPr>
              <a:t>transversal</a:t>
            </a:r>
            <a:r>
              <a:rPr dirty="0" sz="1800" spc="85">
                <a:latin typeface="Calibri"/>
                <a:cs typeface="Calibri"/>
              </a:rPr>
              <a:t> </a:t>
            </a:r>
            <a:r>
              <a:rPr dirty="0" sz="1800" spc="40">
                <a:latin typeface="Calibri"/>
                <a:cs typeface="Calibri"/>
              </a:rPr>
              <a:t>a </a:t>
            </a:r>
            <a:r>
              <a:rPr dirty="0" sz="1800" spc="70">
                <a:latin typeface="Calibri"/>
                <a:cs typeface="Calibri"/>
              </a:rPr>
              <a:t>sectores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40">
                <a:latin typeface="Calibri"/>
                <a:cs typeface="Calibri"/>
              </a:rPr>
              <a:t>estratégicos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4152900" y="1733550"/>
            <a:ext cx="919480" cy="1310005"/>
            <a:chOff x="4152900" y="1733550"/>
            <a:chExt cx="919480" cy="1310005"/>
          </a:xfrm>
        </p:grpSpPr>
        <p:pic>
          <p:nvPicPr>
            <p:cNvPr id="16" name="object 1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52900" y="1733550"/>
              <a:ext cx="919162" cy="1309624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4219575" y="1781175"/>
              <a:ext cx="790575" cy="1181100"/>
            </a:xfrm>
            <a:custGeom>
              <a:avLst/>
              <a:gdLst/>
              <a:ahLst/>
              <a:cxnLst/>
              <a:rect l="l" t="t" r="r" b="b"/>
              <a:pathLst>
                <a:path w="790575" h="1181100">
                  <a:moveTo>
                    <a:pt x="790575" y="0"/>
                  </a:moveTo>
                  <a:lnTo>
                    <a:pt x="0" y="0"/>
                  </a:lnTo>
                  <a:lnTo>
                    <a:pt x="0" y="1181100"/>
                  </a:lnTo>
                  <a:lnTo>
                    <a:pt x="790575" y="1181100"/>
                  </a:lnTo>
                  <a:lnTo>
                    <a:pt x="790575" y="0"/>
                  </a:lnTo>
                  <a:close/>
                </a:path>
              </a:pathLst>
            </a:custGeom>
            <a:solidFill>
              <a:srgbClr val="A6C9EB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8" name="object 18" descr=""/>
          <p:cNvGrpSpPr/>
          <p:nvPr/>
        </p:nvGrpSpPr>
        <p:grpSpPr>
          <a:xfrm>
            <a:off x="8247126" y="1941576"/>
            <a:ext cx="3613150" cy="1136650"/>
            <a:chOff x="8247126" y="1941576"/>
            <a:chExt cx="3613150" cy="1136650"/>
          </a:xfrm>
        </p:grpSpPr>
        <p:sp>
          <p:nvSpPr>
            <p:cNvPr id="19" name="object 19" descr=""/>
            <p:cNvSpPr/>
            <p:nvPr/>
          </p:nvSpPr>
          <p:spPr>
            <a:xfrm>
              <a:off x="8253476" y="1947926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3600450" y="0"/>
                  </a:moveTo>
                  <a:lnTo>
                    <a:pt x="0" y="0"/>
                  </a:lnTo>
                  <a:lnTo>
                    <a:pt x="0" y="1123950"/>
                  </a:lnTo>
                  <a:lnTo>
                    <a:pt x="3600450" y="1123950"/>
                  </a:lnTo>
                  <a:lnTo>
                    <a:pt x="3600450" y="0"/>
                  </a:lnTo>
                  <a:close/>
                </a:path>
              </a:pathLst>
            </a:custGeom>
            <a:solidFill>
              <a:srgbClr val="FFFFFF">
                <a:alpha val="5490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253476" y="1947926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0" y="1123950"/>
                  </a:moveTo>
                  <a:lnTo>
                    <a:pt x="3600450" y="1123950"/>
                  </a:lnTo>
                  <a:lnTo>
                    <a:pt x="3600450" y="0"/>
                  </a:lnTo>
                  <a:lnTo>
                    <a:pt x="0" y="0"/>
                  </a:lnTo>
                  <a:lnTo>
                    <a:pt x="0" y="1123950"/>
                  </a:lnTo>
                  <a:close/>
                </a:path>
              </a:pathLst>
            </a:custGeom>
            <a:ln w="12700">
              <a:solidFill>
                <a:srgbClr val="0E9E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9004300" y="2332926"/>
            <a:ext cx="227838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5">
                <a:latin typeface="Calibri"/>
                <a:cs typeface="Calibri"/>
              </a:rPr>
              <a:t>Formación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65">
                <a:latin typeface="Calibri"/>
                <a:cs typeface="Calibri"/>
              </a:rPr>
              <a:t>de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expertos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8029575" y="1733550"/>
            <a:ext cx="919480" cy="1310005"/>
            <a:chOff x="8029575" y="1733550"/>
            <a:chExt cx="919480" cy="1310005"/>
          </a:xfrm>
        </p:grpSpPr>
        <p:pic>
          <p:nvPicPr>
            <p:cNvPr id="23" name="object 2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9575" y="1733550"/>
              <a:ext cx="919162" cy="1309624"/>
            </a:xfrm>
            <a:prstGeom prst="rect">
              <a:avLst/>
            </a:prstGeom>
          </p:spPr>
        </p:pic>
        <p:sp>
          <p:nvSpPr>
            <p:cNvPr id="24" name="object 24" descr=""/>
            <p:cNvSpPr/>
            <p:nvPr/>
          </p:nvSpPr>
          <p:spPr>
            <a:xfrm>
              <a:off x="8096250" y="1781175"/>
              <a:ext cx="790575" cy="1181100"/>
            </a:xfrm>
            <a:custGeom>
              <a:avLst/>
              <a:gdLst/>
              <a:ahLst/>
              <a:cxnLst/>
              <a:rect l="l" t="t" r="r" b="b"/>
              <a:pathLst>
                <a:path w="790575" h="1181100">
                  <a:moveTo>
                    <a:pt x="790575" y="0"/>
                  </a:moveTo>
                  <a:lnTo>
                    <a:pt x="0" y="0"/>
                  </a:lnTo>
                  <a:lnTo>
                    <a:pt x="0" y="1181100"/>
                  </a:lnTo>
                  <a:lnTo>
                    <a:pt x="790575" y="1181100"/>
                  </a:lnTo>
                  <a:lnTo>
                    <a:pt x="790575" y="0"/>
                  </a:lnTo>
                  <a:close/>
                </a:path>
              </a:pathLst>
            </a:custGeom>
            <a:solidFill>
              <a:srgbClr val="DCEAF7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5" name="object 25" descr=""/>
          <p:cNvGrpSpPr/>
          <p:nvPr/>
        </p:nvGrpSpPr>
        <p:grpSpPr>
          <a:xfrm>
            <a:off x="493712" y="3932301"/>
            <a:ext cx="3613150" cy="1136650"/>
            <a:chOff x="493712" y="3932301"/>
            <a:chExt cx="3613150" cy="1136650"/>
          </a:xfrm>
        </p:grpSpPr>
        <p:sp>
          <p:nvSpPr>
            <p:cNvPr id="26" name="object 26" descr=""/>
            <p:cNvSpPr/>
            <p:nvPr/>
          </p:nvSpPr>
          <p:spPr>
            <a:xfrm>
              <a:off x="500062" y="3938651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3600450" y="0"/>
                  </a:moveTo>
                  <a:lnTo>
                    <a:pt x="0" y="0"/>
                  </a:lnTo>
                  <a:lnTo>
                    <a:pt x="0" y="1123950"/>
                  </a:lnTo>
                  <a:lnTo>
                    <a:pt x="3600450" y="1123950"/>
                  </a:lnTo>
                  <a:lnTo>
                    <a:pt x="3600450" y="0"/>
                  </a:lnTo>
                  <a:close/>
                </a:path>
              </a:pathLst>
            </a:custGeom>
            <a:solidFill>
              <a:srgbClr val="FFFFFF">
                <a:alpha val="5490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500062" y="3938651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0" y="1123950"/>
                  </a:moveTo>
                  <a:lnTo>
                    <a:pt x="3600450" y="1123950"/>
                  </a:lnTo>
                  <a:lnTo>
                    <a:pt x="3600450" y="0"/>
                  </a:lnTo>
                  <a:lnTo>
                    <a:pt x="0" y="0"/>
                  </a:lnTo>
                  <a:lnTo>
                    <a:pt x="0" y="1123950"/>
                  </a:lnTo>
                  <a:close/>
                </a:path>
              </a:pathLst>
            </a:custGeom>
            <a:ln w="12700">
              <a:solidFill>
                <a:srgbClr val="0E9E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1245552" y="4322762"/>
            <a:ext cx="255016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65">
                <a:latin typeface="Calibri"/>
                <a:cs typeface="Calibri"/>
              </a:rPr>
              <a:t>Vinculación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internacional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276225" y="3724275"/>
            <a:ext cx="919480" cy="1310005"/>
            <a:chOff x="276225" y="3724275"/>
            <a:chExt cx="919480" cy="1310005"/>
          </a:xfrm>
        </p:grpSpPr>
        <p:pic>
          <p:nvPicPr>
            <p:cNvPr id="30" name="object 3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6225" y="3724275"/>
              <a:ext cx="919162" cy="1309624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342900" y="3771900"/>
              <a:ext cx="790575" cy="1181100"/>
            </a:xfrm>
            <a:custGeom>
              <a:avLst/>
              <a:gdLst/>
              <a:ahLst/>
              <a:cxnLst/>
              <a:rect l="l" t="t" r="r" b="b"/>
              <a:pathLst>
                <a:path w="790575" h="1181100">
                  <a:moveTo>
                    <a:pt x="790575" y="0"/>
                  </a:moveTo>
                  <a:lnTo>
                    <a:pt x="0" y="0"/>
                  </a:lnTo>
                  <a:lnTo>
                    <a:pt x="0" y="1181100"/>
                  </a:lnTo>
                  <a:lnTo>
                    <a:pt x="790575" y="1181100"/>
                  </a:lnTo>
                  <a:lnTo>
                    <a:pt x="790575" y="0"/>
                  </a:lnTo>
                  <a:close/>
                </a:path>
              </a:pathLst>
            </a:custGeom>
            <a:solidFill>
              <a:srgbClr val="46B0E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2" name="object 32" descr=""/>
          <p:cNvGrpSpPr/>
          <p:nvPr/>
        </p:nvGrpSpPr>
        <p:grpSpPr>
          <a:xfrm>
            <a:off x="4370451" y="3932301"/>
            <a:ext cx="3613150" cy="1136650"/>
            <a:chOff x="4370451" y="3932301"/>
            <a:chExt cx="3613150" cy="1136650"/>
          </a:xfrm>
        </p:grpSpPr>
        <p:sp>
          <p:nvSpPr>
            <p:cNvPr id="33" name="object 33" descr=""/>
            <p:cNvSpPr/>
            <p:nvPr/>
          </p:nvSpPr>
          <p:spPr>
            <a:xfrm>
              <a:off x="4376801" y="3938651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3600450" y="0"/>
                  </a:moveTo>
                  <a:lnTo>
                    <a:pt x="0" y="0"/>
                  </a:lnTo>
                  <a:lnTo>
                    <a:pt x="0" y="1123950"/>
                  </a:lnTo>
                  <a:lnTo>
                    <a:pt x="3600450" y="1123950"/>
                  </a:lnTo>
                  <a:lnTo>
                    <a:pt x="3600450" y="0"/>
                  </a:lnTo>
                  <a:close/>
                </a:path>
              </a:pathLst>
            </a:custGeom>
            <a:solidFill>
              <a:srgbClr val="FFFFFF">
                <a:alpha val="5490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4376801" y="3938651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0" y="1123950"/>
                  </a:moveTo>
                  <a:lnTo>
                    <a:pt x="3600450" y="1123950"/>
                  </a:lnTo>
                  <a:lnTo>
                    <a:pt x="3600450" y="0"/>
                  </a:lnTo>
                  <a:lnTo>
                    <a:pt x="0" y="0"/>
                  </a:lnTo>
                  <a:lnTo>
                    <a:pt x="0" y="1123950"/>
                  </a:lnTo>
                  <a:close/>
                </a:path>
              </a:pathLst>
            </a:custGeom>
            <a:ln w="12700">
              <a:solidFill>
                <a:srgbClr val="0E9E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5124830" y="4071302"/>
            <a:ext cx="2143125" cy="805815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2700" marR="5080">
              <a:lnSpc>
                <a:spcPct val="92100"/>
              </a:lnSpc>
              <a:spcBef>
                <a:spcPts val="270"/>
              </a:spcBef>
            </a:pPr>
            <a:r>
              <a:rPr dirty="0" sz="1800" spc="80">
                <a:latin typeface="Calibri"/>
                <a:cs typeface="Calibri"/>
              </a:rPr>
              <a:t>Consolidación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de </a:t>
            </a:r>
            <a:r>
              <a:rPr dirty="0" sz="1800" spc="20">
                <a:latin typeface="Calibri"/>
                <a:cs typeface="Calibri"/>
              </a:rPr>
              <a:t>infraestructura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175">
                <a:latin typeface="Calibri"/>
                <a:cs typeface="Calibri"/>
              </a:rPr>
              <a:t>HPC</a:t>
            </a:r>
            <a:r>
              <a:rPr dirty="0" sz="1800" spc="105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y </a:t>
            </a:r>
            <a:r>
              <a:rPr dirty="0" sz="1800" spc="60">
                <a:latin typeface="Calibri"/>
                <a:cs typeface="Calibri"/>
              </a:rPr>
              <a:t>telecomunicaciones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4152900" y="3724275"/>
            <a:ext cx="919480" cy="1310005"/>
            <a:chOff x="4152900" y="3724275"/>
            <a:chExt cx="919480" cy="1310005"/>
          </a:xfrm>
        </p:grpSpPr>
        <p:pic>
          <p:nvPicPr>
            <p:cNvPr id="37" name="object 3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52900" y="3724275"/>
              <a:ext cx="919162" cy="1309624"/>
            </a:xfrm>
            <a:prstGeom prst="rect">
              <a:avLst/>
            </a:prstGeom>
          </p:spPr>
        </p:pic>
        <p:sp>
          <p:nvSpPr>
            <p:cNvPr id="38" name="object 38" descr=""/>
            <p:cNvSpPr/>
            <p:nvPr/>
          </p:nvSpPr>
          <p:spPr>
            <a:xfrm>
              <a:off x="4219575" y="3771900"/>
              <a:ext cx="790575" cy="1181100"/>
            </a:xfrm>
            <a:custGeom>
              <a:avLst/>
              <a:gdLst/>
              <a:ahLst/>
              <a:cxnLst/>
              <a:rect l="l" t="t" r="r" b="b"/>
              <a:pathLst>
                <a:path w="790575" h="1181100">
                  <a:moveTo>
                    <a:pt x="790575" y="0"/>
                  </a:moveTo>
                  <a:lnTo>
                    <a:pt x="0" y="0"/>
                  </a:lnTo>
                  <a:lnTo>
                    <a:pt x="0" y="1181100"/>
                  </a:lnTo>
                  <a:lnTo>
                    <a:pt x="790575" y="1181100"/>
                  </a:lnTo>
                  <a:lnTo>
                    <a:pt x="790575" y="0"/>
                  </a:lnTo>
                  <a:close/>
                </a:path>
              </a:pathLst>
            </a:custGeom>
            <a:solidFill>
              <a:srgbClr val="83CAEB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9" name="object 39" descr=""/>
          <p:cNvGrpSpPr/>
          <p:nvPr/>
        </p:nvGrpSpPr>
        <p:grpSpPr>
          <a:xfrm>
            <a:off x="8247126" y="3932301"/>
            <a:ext cx="3613150" cy="1136650"/>
            <a:chOff x="8247126" y="3932301"/>
            <a:chExt cx="3613150" cy="1136650"/>
          </a:xfrm>
        </p:grpSpPr>
        <p:sp>
          <p:nvSpPr>
            <p:cNvPr id="40" name="object 40" descr=""/>
            <p:cNvSpPr/>
            <p:nvPr/>
          </p:nvSpPr>
          <p:spPr>
            <a:xfrm>
              <a:off x="8253476" y="3938651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3600450" y="0"/>
                  </a:moveTo>
                  <a:lnTo>
                    <a:pt x="0" y="0"/>
                  </a:lnTo>
                  <a:lnTo>
                    <a:pt x="0" y="1123950"/>
                  </a:lnTo>
                  <a:lnTo>
                    <a:pt x="3600450" y="1123950"/>
                  </a:lnTo>
                  <a:lnTo>
                    <a:pt x="3600450" y="0"/>
                  </a:lnTo>
                  <a:close/>
                </a:path>
              </a:pathLst>
            </a:custGeom>
            <a:solidFill>
              <a:srgbClr val="FFFFFF">
                <a:alpha val="54901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8253476" y="3938651"/>
              <a:ext cx="3600450" cy="1123950"/>
            </a:xfrm>
            <a:custGeom>
              <a:avLst/>
              <a:gdLst/>
              <a:ahLst/>
              <a:cxnLst/>
              <a:rect l="l" t="t" r="r" b="b"/>
              <a:pathLst>
                <a:path w="3600450" h="1123950">
                  <a:moveTo>
                    <a:pt x="0" y="1123950"/>
                  </a:moveTo>
                  <a:lnTo>
                    <a:pt x="3600450" y="1123950"/>
                  </a:lnTo>
                  <a:lnTo>
                    <a:pt x="3600450" y="0"/>
                  </a:lnTo>
                  <a:lnTo>
                    <a:pt x="0" y="0"/>
                  </a:lnTo>
                  <a:lnTo>
                    <a:pt x="0" y="1123950"/>
                  </a:lnTo>
                  <a:close/>
                </a:path>
              </a:pathLst>
            </a:custGeom>
            <a:ln w="12700">
              <a:solidFill>
                <a:srgbClr val="0E9ED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 descr=""/>
          <p:cNvSpPr txBox="1"/>
          <p:nvPr/>
        </p:nvSpPr>
        <p:spPr>
          <a:xfrm>
            <a:off x="9004300" y="4322762"/>
            <a:ext cx="15881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Normativa</a:t>
            </a:r>
            <a:r>
              <a:rPr dirty="0" sz="1800" spc="145">
                <a:latin typeface="Calibri"/>
                <a:cs typeface="Calibri"/>
              </a:rPr>
              <a:t> </a:t>
            </a:r>
            <a:r>
              <a:rPr dirty="0" sz="1800" spc="50">
                <a:latin typeface="Calibri"/>
                <a:cs typeface="Calibri"/>
              </a:rPr>
              <a:t>en</a:t>
            </a:r>
            <a:r>
              <a:rPr dirty="0" sz="1800" spc="9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IA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43" name="object 43" descr=""/>
          <p:cNvGrpSpPr/>
          <p:nvPr/>
        </p:nvGrpSpPr>
        <p:grpSpPr>
          <a:xfrm>
            <a:off x="8029575" y="3724275"/>
            <a:ext cx="919480" cy="1310005"/>
            <a:chOff x="8029575" y="3724275"/>
            <a:chExt cx="919480" cy="1310005"/>
          </a:xfrm>
        </p:grpSpPr>
        <p:pic>
          <p:nvPicPr>
            <p:cNvPr id="44" name="object 4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29575" y="3724275"/>
              <a:ext cx="919162" cy="1309624"/>
            </a:xfrm>
            <a:prstGeom prst="rect">
              <a:avLst/>
            </a:prstGeom>
          </p:spPr>
        </p:pic>
        <p:sp>
          <p:nvSpPr>
            <p:cNvPr id="45" name="object 45" descr=""/>
            <p:cNvSpPr/>
            <p:nvPr/>
          </p:nvSpPr>
          <p:spPr>
            <a:xfrm>
              <a:off x="8096250" y="3771900"/>
              <a:ext cx="790575" cy="1181100"/>
            </a:xfrm>
            <a:custGeom>
              <a:avLst/>
              <a:gdLst/>
              <a:ahLst/>
              <a:cxnLst/>
              <a:rect l="l" t="t" r="r" b="b"/>
              <a:pathLst>
                <a:path w="790575" h="1181100">
                  <a:moveTo>
                    <a:pt x="790575" y="0"/>
                  </a:moveTo>
                  <a:lnTo>
                    <a:pt x="0" y="0"/>
                  </a:lnTo>
                  <a:lnTo>
                    <a:pt x="0" y="1181100"/>
                  </a:lnTo>
                  <a:lnTo>
                    <a:pt x="790575" y="1181100"/>
                  </a:lnTo>
                  <a:lnTo>
                    <a:pt x="790575" y="0"/>
                  </a:lnTo>
                  <a:close/>
                </a:path>
              </a:pathLst>
            </a:custGeom>
            <a:solidFill>
              <a:srgbClr val="C1E4F5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2376" y="839850"/>
            <a:ext cx="9407525" cy="5749861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785615" y="3553714"/>
            <a:ext cx="1229360" cy="1141730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algn="ctr" marL="12700" marR="5080">
              <a:lnSpc>
                <a:spcPct val="117700"/>
              </a:lnSpc>
              <a:spcBef>
                <a:spcPts val="55"/>
              </a:spcBef>
            </a:pPr>
            <a:r>
              <a:rPr dirty="0" sz="1250" spc="20">
                <a:solidFill>
                  <a:srgbClr val="1F3863"/>
                </a:solidFill>
                <a:latin typeface="Arial"/>
                <a:cs typeface="Arial"/>
              </a:rPr>
              <a:t>Vinculación</a:t>
            </a:r>
            <a:r>
              <a:rPr dirty="0" sz="1250" spc="215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250" spc="30">
                <a:solidFill>
                  <a:srgbClr val="1F3863"/>
                </a:solidFill>
                <a:latin typeface="Arial"/>
                <a:cs typeface="Arial"/>
              </a:rPr>
              <a:t>con </a:t>
            </a:r>
            <a:r>
              <a:rPr dirty="0" sz="1250">
                <a:solidFill>
                  <a:srgbClr val="1F3863"/>
                </a:solidFill>
                <a:latin typeface="Arial"/>
                <a:cs typeface="Arial"/>
              </a:rPr>
              <a:t>el</a:t>
            </a:r>
            <a:r>
              <a:rPr dirty="0" sz="1250" spc="9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250" spc="40">
                <a:solidFill>
                  <a:srgbClr val="1F3863"/>
                </a:solidFill>
                <a:latin typeface="Arial"/>
                <a:cs typeface="Arial"/>
              </a:rPr>
              <a:t>sector </a:t>
            </a:r>
            <a:r>
              <a:rPr dirty="0" sz="1250" spc="50">
                <a:solidFill>
                  <a:srgbClr val="1F3863"/>
                </a:solidFill>
                <a:latin typeface="Arial"/>
                <a:cs typeface="Arial"/>
              </a:rPr>
              <a:t>industrial, comercial</a:t>
            </a:r>
            <a:r>
              <a:rPr dirty="0" sz="1250" spc="2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1F3863"/>
                </a:solidFill>
                <a:latin typeface="Arial"/>
                <a:cs typeface="Arial"/>
              </a:rPr>
              <a:t>y</a:t>
            </a:r>
            <a:r>
              <a:rPr dirty="0" sz="1250" spc="8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250" spc="-25">
                <a:solidFill>
                  <a:srgbClr val="1F3863"/>
                </a:solidFill>
                <a:latin typeface="Arial"/>
                <a:cs typeface="Arial"/>
              </a:rPr>
              <a:t>de </a:t>
            </a:r>
            <a:r>
              <a:rPr dirty="0" sz="1250" spc="-10">
                <a:solidFill>
                  <a:srgbClr val="1F3863"/>
                </a:solidFill>
                <a:latin typeface="Arial"/>
                <a:cs typeface="Arial"/>
              </a:rPr>
              <a:t>servicios</a:t>
            </a:r>
            <a:endParaRPr sz="125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336159" y="3062287"/>
            <a:ext cx="1183640" cy="421005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99390" marR="5080" indent="-187325">
              <a:lnSpc>
                <a:spcPct val="105200"/>
              </a:lnSpc>
              <a:spcBef>
                <a:spcPts val="50"/>
              </a:spcBef>
            </a:pPr>
            <a:r>
              <a:rPr dirty="0" sz="1250" spc="55">
                <a:solidFill>
                  <a:srgbClr val="1F3863"/>
                </a:solidFill>
                <a:latin typeface="Arial"/>
                <a:cs typeface="Arial"/>
              </a:rPr>
              <a:t>Investigación</a:t>
            </a:r>
            <a:r>
              <a:rPr dirty="0" sz="1250" spc="5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250" spc="-50">
                <a:solidFill>
                  <a:srgbClr val="1F3863"/>
                </a:solidFill>
                <a:latin typeface="Arial"/>
                <a:cs typeface="Arial"/>
              </a:rPr>
              <a:t>y </a:t>
            </a:r>
            <a:r>
              <a:rPr dirty="0" sz="1250" spc="50">
                <a:solidFill>
                  <a:srgbClr val="1F3863"/>
                </a:solidFill>
                <a:latin typeface="Arial"/>
                <a:cs typeface="Arial"/>
              </a:rPr>
              <a:t>desarrollo</a:t>
            </a:r>
            <a:endParaRPr sz="12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792220" y="2325687"/>
            <a:ext cx="1220470" cy="2203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50">
                <a:solidFill>
                  <a:srgbClr val="1F3863"/>
                </a:solidFill>
                <a:latin typeface="Arial"/>
                <a:cs typeface="Arial"/>
              </a:rPr>
              <a:t>HPC</a:t>
            </a:r>
            <a:r>
              <a:rPr dirty="0" sz="1250" spc="-15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250">
                <a:solidFill>
                  <a:srgbClr val="1F3863"/>
                </a:solidFill>
                <a:latin typeface="Arial"/>
                <a:cs typeface="Arial"/>
              </a:rPr>
              <a:t>y</a:t>
            </a:r>
            <a:r>
              <a:rPr dirty="0" sz="1250" spc="-75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dirty="0" sz="1250" spc="-10">
                <a:solidFill>
                  <a:srgbClr val="1F3863"/>
                </a:solidFill>
                <a:latin typeface="Arial"/>
                <a:cs typeface="Arial"/>
              </a:rPr>
              <a:t>Telecom.</a:t>
            </a:r>
            <a:endParaRPr sz="125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047483" y="2322131"/>
            <a:ext cx="811530" cy="2203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50" spc="-10">
                <a:solidFill>
                  <a:srgbClr val="1F3863"/>
                </a:solidFill>
                <a:latin typeface="Arial"/>
                <a:cs typeface="Arial"/>
              </a:rPr>
              <a:t>Educación</a:t>
            </a:r>
            <a:endParaRPr sz="12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460358" y="1392872"/>
            <a:ext cx="1047115" cy="4210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80010">
              <a:lnSpc>
                <a:spcPct val="100000"/>
              </a:lnSpc>
              <a:spcBef>
                <a:spcPts val="125"/>
              </a:spcBef>
            </a:pPr>
            <a:r>
              <a:rPr dirty="0" sz="1250" spc="-10">
                <a:solidFill>
                  <a:srgbClr val="1F3863"/>
                </a:solidFill>
                <a:latin typeface="Arial"/>
                <a:cs typeface="Arial"/>
              </a:rPr>
              <a:t>Vinculación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dirty="0" sz="1250" spc="55">
                <a:solidFill>
                  <a:srgbClr val="1F3863"/>
                </a:solidFill>
                <a:latin typeface="Arial"/>
                <a:cs typeface="Arial"/>
              </a:rPr>
              <a:t>internacional</a:t>
            </a:r>
            <a:endParaRPr sz="125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0084181" y="3926141"/>
            <a:ext cx="846455" cy="4210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25"/>
              </a:spcBef>
            </a:pPr>
            <a:r>
              <a:rPr dirty="0" sz="1250" spc="-10">
                <a:solidFill>
                  <a:srgbClr val="1F3863"/>
                </a:solidFill>
                <a:latin typeface="Arial"/>
                <a:cs typeface="Arial"/>
              </a:rPr>
              <a:t>Análisis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0"/>
              </a:spcBef>
            </a:pPr>
            <a:r>
              <a:rPr dirty="0" sz="1250" spc="70">
                <a:solidFill>
                  <a:srgbClr val="1F3863"/>
                </a:solidFill>
                <a:latin typeface="Arial"/>
                <a:cs typeface="Arial"/>
              </a:rPr>
              <a:t>Normativo</a:t>
            </a:r>
            <a:endParaRPr sz="125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606034" y="4852606"/>
            <a:ext cx="641985" cy="2203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250" spc="-10">
                <a:solidFill>
                  <a:srgbClr val="1F3863"/>
                </a:solidFill>
                <a:latin typeface="Arial"/>
                <a:cs typeface="Arial"/>
              </a:rPr>
              <a:t>Asesora</a:t>
            </a:r>
            <a:endParaRPr sz="125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695325" y="971550"/>
            <a:ext cx="7112000" cy="3502025"/>
            <a:chOff x="695325" y="971550"/>
            <a:chExt cx="7112000" cy="3502025"/>
          </a:xfrm>
        </p:grpSpPr>
        <p:sp>
          <p:nvSpPr>
            <p:cNvPr id="11" name="object 11" descr=""/>
            <p:cNvSpPr/>
            <p:nvPr/>
          </p:nvSpPr>
          <p:spPr>
            <a:xfrm>
              <a:off x="695325" y="990600"/>
              <a:ext cx="3281679" cy="0"/>
            </a:xfrm>
            <a:custGeom>
              <a:avLst/>
              <a:gdLst/>
              <a:ahLst/>
              <a:cxnLst/>
              <a:rect l="l" t="t" r="r" b="b"/>
              <a:pathLst>
                <a:path w="3281679" h="0">
                  <a:moveTo>
                    <a:pt x="0" y="0"/>
                  </a:moveTo>
                  <a:lnTo>
                    <a:pt x="3281553" y="0"/>
                  </a:lnTo>
                </a:path>
              </a:pathLst>
            </a:custGeom>
            <a:ln w="381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090591" y="3794739"/>
              <a:ext cx="716915" cy="678815"/>
            </a:xfrm>
            <a:custGeom>
              <a:avLst/>
              <a:gdLst/>
              <a:ahLst/>
              <a:cxnLst/>
              <a:rect l="l" t="t" r="r" b="b"/>
              <a:pathLst>
                <a:path w="716915" h="678814">
                  <a:moveTo>
                    <a:pt x="650359" y="574924"/>
                  </a:moveTo>
                  <a:lnTo>
                    <a:pt x="65980" y="574924"/>
                  </a:lnTo>
                  <a:lnTo>
                    <a:pt x="65980" y="593774"/>
                  </a:lnTo>
                  <a:lnTo>
                    <a:pt x="0" y="640899"/>
                  </a:lnTo>
                  <a:lnTo>
                    <a:pt x="0" y="678600"/>
                  </a:lnTo>
                  <a:lnTo>
                    <a:pt x="716337" y="678600"/>
                  </a:lnTo>
                  <a:lnTo>
                    <a:pt x="716337" y="640899"/>
                  </a:lnTo>
                  <a:lnTo>
                    <a:pt x="650359" y="593774"/>
                  </a:lnTo>
                  <a:lnTo>
                    <a:pt x="650359" y="574924"/>
                  </a:lnTo>
                  <a:close/>
                </a:path>
                <a:path w="716915" h="678814">
                  <a:moveTo>
                    <a:pt x="169660" y="254474"/>
                  </a:moveTo>
                  <a:lnTo>
                    <a:pt x="94256" y="254474"/>
                  </a:lnTo>
                  <a:lnTo>
                    <a:pt x="94257" y="574924"/>
                  </a:lnTo>
                  <a:lnTo>
                    <a:pt x="169660" y="574924"/>
                  </a:lnTo>
                  <a:lnTo>
                    <a:pt x="169660" y="254474"/>
                  </a:lnTo>
                  <a:close/>
                </a:path>
                <a:path w="716915" h="678814">
                  <a:moveTo>
                    <a:pt x="320467" y="254474"/>
                  </a:moveTo>
                  <a:lnTo>
                    <a:pt x="245064" y="254474"/>
                  </a:lnTo>
                  <a:lnTo>
                    <a:pt x="245064" y="574924"/>
                  </a:lnTo>
                  <a:lnTo>
                    <a:pt x="320468" y="574924"/>
                  </a:lnTo>
                  <a:lnTo>
                    <a:pt x="320467" y="254474"/>
                  </a:lnTo>
                  <a:close/>
                </a:path>
                <a:path w="716915" h="678814">
                  <a:moveTo>
                    <a:pt x="471275" y="254474"/>
                  </a:moveTo>
                  <a:lnTo>
                    <a:pt x="395871" y="254474"/>
                  </a:lnTo>
                  <a:lnTo>
                    <a:pt x="395871" y="574924"/>
                  </a:lnTo>
                  <a:lnTo>
                    <a:pt x="471275" y="574924"/>
                  </a:lnTo>
                  <a:lnTo>
                    <a:pt x="471275" y="254474"/>
                  </a:lnTo>
                  <a:close/>
                </a:path>
                <a:path w="716915" h="678814">
                  <a:moveTo>
                    <a:pt x="622082" y="254474"/>
                  </a:moveTo>
                  <a:lnTo>
                    <a:pt x="546679" y="254474"/>
                  </a:lnTo>
                  <a:lnTo>
                    <a:pt x="546679" y="574924"/>
                  </a:lnTo>
                  <a:lnTo>
                    <a:pt x="622083" y="574924"/>
                  </a:lnTo>
                  <a:lnTo>
                    <a:pt x="622082" y="254474"/>
                  </a:lnTo>
                  <a:close/>
                </a:path>
                <a:path w="716915" h="678814">
                  <a:moveTo>
                    <a:pt x="650359" y="235624"/>
                  </a:moveTo>
                  <a:lnTo>
                    <a:pt x="65980" y="235624"/>
                  </a:lnTo>
                  <a:lnTo>
                    <a:pt x="65980" y="254474"/>
                  </a:lnTo>
                  <a:lnTo>
                    <a:pt x="650359" y="254474"/>
                  </a:lnTo>
                  <a:lnTo>
                    <a:pt x="650359" y="235624"/>
                  </a:lnTo>
                  <a:close/>
                </a:path>
                <a:path w="716915" h="678814">
                  <a:moveTo>
                    <a:pt x="678635" y="179074"/>
                  </a:moveTo>
                  <a:lnTo>
                    <a:pt x="37704" y="179074"/>
                  </a:lnTo>
                  <a:lnTo>
                    <a:pt x="37704" y="235624"/>
                  </a:lnTo>
                  <a:lnTo>
                    <a:pt x="678635" y="235624"/>
                  </a:lnTo>
                  <a:lnTo>
                    <a:pt x="678635" y="179074"/>
                  </a:lnTo>
                  <a:close/>
                </a:path>
                <a:path w="716915" h="678814">
                  <a:moveTo>
                    <a:pt x="358169" y="0"/>
                  </a:moveTo>
                  <a:lnTo>
                    <a:pt x="65980" y="179074"/>
                  </a:lnTo>
                  <a:lnTo>
                    <a:pt x="650359" y="179074"/>
                  </a:lnTo>
                  <a:lnTo>
                    <a:pt x="3581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Comisiones</a:t>
            </a:r>
          </a:p>
        </p:txBody>
      </p:sp>
      <p:sp>
        <p:nvSpPr>
          <p:cNvPr id="14" name="object 1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438400" y="2085975"/>
            <a:ext cx="4410075" cy="4067175"/>
            <a:chOff x="2438400" y="2085975"/>
            <a:chExt cx="4410075" cy="406717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38400" y="2085975"/>
              <a:ext cx="4410075" cy="4067175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29050" y="3867150"/>
              <a:ext cx="266700" cy="438150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5274373" y="3458755"/>
              <a:ext cx="300355" cy="321310"/>
            </a:xfrm>
            <a:custGeom>
              <a:avLst/>
              <a:gdLst/>
              <a:ahLst/>
              <a:cxnLst/>
              <a:rect l="l" t="t" r="r" b="b"/>
              <a:pathLst>
                <a:path w="300354" h="321310">
                  <a:moveTo>
                    <a:pt x="300304" y="312000"/>
                  </a:moveTo>
                  <a:lnTo>
                    <a:pt x="8826" y="312000"/>
                  </a:lnTo>
                  <a:lnTo>
                    <a:pt x="8826" y="0"/>
                  </a:lnTo>
                  <a:lnTo>
                    <a:pt x="0" y="0"/>
                  </a:lnTo>
                  <a:lnTo>
                    <a:pt x="0" y="312000"/>
                  </a:lnTo>
                  <a:lnTo>
                    <a:pt x="0" y="321183"/>
                  </a:lnTo>
                  <a:lnTo>
                    <a:pt x="300304" y="321183"/>
                  </a:lnTo>
                  <a:lnTo>
                    <a:pt x="300304" y="312000"/>
                  </a:lnTo>
                  <a:close/>
                </a:path>
              </a:pathLst>
            </a:custGeom>
            <a:solidFill>
              <a:srgbClr val="690D3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09719" y="3471439"/>
              <a:ext cx="265102" cy="270754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219709" y="4022026"/>
            <a:ext cx="2087880" cy="75247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700" marR="5080">
              <a:lnSpc>
                <a:spcPct val="103000"/>
              </a:lnSpc>
              <a:spcBef>
                <a:spcPts val="70"/>
              </a:spcBef>
            </a:pPr>
            <a:r>
              <a:rPr dirty="0" sz="1550" spc="85">
                <a:latin typeface="Arial"/>
                <a:cs typeface="Arial"/>
              </a:rPr>
              <a:t>Interconectar</a:t>
            </a:r>
            <a:r>
              <a:rPr dirty="0" sz="1550" spc="-30">
                <a:latin typeface="Arial"/>
                <a:cs typeface="Arial"/>
              </a:rPr>
              <a:t> </a:t>
            </a:r>
            <a:r>
              <a:rPr dirty="0" sz="1550" spc="65">
                <a:latin typeface="Arial"/>
                <a:cs typeface="Arial"/>
              </a:rPr>
              <a:t>centros de</a:t>
            </a:r>
            <a:r>
              <a:rPr dirty="0" sz="1550" spc="25">
                <a:latin typeface="Arial"/>
                <a:cs typeface="Arial"/>
              </a:rPr>
              <a:t> </a:t>
            </a:r>
            <a:r>
              <a:rPr dirty="0" sz="1550" spc="80">
                <a:latin typeface="Arial"/>
                <a:cs typeface="Arial"/>
              </a:rPr>
              <a:t>supercómputo </a:t>
            </a:r>
            <a:r>
              <a:rPr dirty="0" sz="1550" spc="10">
                <a:latin typeface="Arial"/>
                <a:cs typeface="Arial"/>
              </a:rPr>
              <a:t>nacionales</a:t>
            </a:r>
            <a:r>
              <a:rPr dirty="0" sz="1550" spc="160">
                <a:latin typeface="Arial"/>
                <a:cs typeface="Arial"/>
              </a:rPr>
              <a:t> </a:t>
            </a:r>
            <a:r>
              <a:rPr dirty="0" sz="1550" spc="10">
                <a:latin typeface="Arial"/>
                <a:cs typeface="Arial"/>
              </a:rPr>
              <a:t>y</a:t>
            </a:r>
            <a:r>
              <a:rPr dirty="0" sz="1550" spc="90">
                <a:latin typeface="Arial"/>
                <a:cs typeface="Arial"/>
              </a:rPr>
              <a:t> </a:t>
            </a:r>
            <a:r>
              <a:rPr dirty="0" sz="1550" spc="10">
                <a:latin typeface="Arial"/>
                <a:cs typeface="Arial"/>
              </a:rPr>
              <a:t>el</a:t>
            </a:r>
            <a:r>
              <a:rPr dirty="0" sz="1550" spc="125">
                <a:latin typeface="Arial"/>
                <a:cs typeface="Arial"/>
              </a:rPr>
              <a:t> </a:t>
            </a:r>
            <a:r>
              <a:rPr dirty="0" sz="1550" spc="-20">
                <a:latin typeface="Arial"/>
                <a:cs typeface="Arial"/>
              </a:rPr>
              <a:t>LNIA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072197" y="1156080"/>
            <a:ext cx="7487920" cy="12598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2755"/>
              </a:lnSpc>
              <a:spcBef>
                <a:spcPts val="105"/>
              </a:spcBef>
            </a:pPr>
            <a:r>
              <a:rPr dirty="0" sz="2400" spc="-140">
                <a:solidFill>
                  <a:srgbClr val="9B2146"/>
                </a:solidFill>
                <a:latin typeface="Arial Black"/>
                <a:cs typeface="Arial Black"/>
              </a:rPr>
              <a:t>Cluster</a:t>
            </a:r>
            <a:r>
              <a:rPr dirty="0" sz="2400" spc="-16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40">
                <a:solidFill>
                  <a:srgbClr val="9B2146"/>
                </a:solidFill>
                <a:latin typeface="Arial Black"/>
                <a:cs typeface="Arial Black"/>
              </a:rPr>
              <a:t>Nacional </a:t>
            </a:r>
            <a:r>
              <a:rPr dirty="0" sz="2400" spc="-155">
                <a:solidFill>
                  <a:srgbClr val="9B2146"/>
                </a:solidFill>
                <a:latin typeface="Arial Black"/>
                <a:cs typeface="Arial Black"/>
              </a:rPr>
              <a:t>de</a:t>
            </a:r>
            <a:r>
              <a:rPr dirty="0" sz="2400" spc="-9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40">
                <a:solidFill>
                  <a:srgbClr val="9B2146"/>
                </a:solidFill>
                <a:latin typeface="Arial Black"/>
                <a:cs typeface="Arial Black"/>
              </a:rPr>
              <a:t>Supercómputo</a:t>
            </a:r>
            <a:r>
              <a:rPr dirty="0" sz="2400" spc="-8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95">
                <a:solidFill>
                  <a:srgbClr val="9B2146"/>
                </a:solidFill>
                <a:latin typeface="Arial Black"/>
                <a:cs typeface="Arial Black"/>
              </a:rPr>
              <a:t>e</a:t>
            </a:r>
            <a:r>
              <a:rPr dirty="0" sz="2400" spc="-14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75">
                <a:solidFill>
                  <a:srgbClr val="9B2146"/>
                </a:solidFill>
                <a:latin typeface="Arial Black"/>
                <a:cs typeface="Arial Black"/>
              </a:rPr>
              <a:t>Inteligencia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ts val="2755"/>
              </a:lnSpc>
            </a:pPr>
            <a:r>
              <a:rPr dirty="0" sz="2400" spc="-10">
                <a:solidFill>
                  <a:srgbClr val="9B2146"/>
                </a:solidFill>
                <a:latin typeface="Arial Black"/>
                <a:cs typeface="Arial Black"/>
              </a:rPr>
              <a:t>Artificial</a:t>
            </a:r>
            <a:endParaRPr sz="2400">
              <a:latin typeface="Arial Black"/>
              <a:cs typeface="Arial Black"/>
            </a:endParaRPr>
          </a:p>
          <a:p>
            <a:pPr algn="r" marL="5342255" marR="971550" indent="38100">
              <a:lnSpc>
                <a:spcPct val="105000"/>
              </a:lnSpc>
              <a:spcBef>
                <a:spcPts val="290"/>
              </a:spcBef>
            </a:pPr>
            <a:r>
              <a:rPr dirty="0" sz="1550" spc="35">
                <a:latin typeface="Arial"/>
                <a:cs typeface="Arial"/>
              </a:rPr>
              <a:t>Vinculación </a:t>
            </a:r>
            <a:r>
              <a:rPr dirty="0" sz="1550" spc="65">
                <a:latin typeface="Arial"/>
                <a:cs typeface="Arial"/>
              </a:rPr>
              <a:t>institucional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260846" y="5676582"/>
            <a:ext cx="1281430" cy="75247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ctr" marL="12700" marR="5080">
              <a:lnSpc>
                <a:spcPct val="103000"/>
              </a:lnSpc>
              <a:spcBef>
                <a:spcPts val="70"/>
              </a:spcBef>
            </a:pPr>
            <a:r>
              <a:rPr dirty="0" sz="1550" spc="45">
                <a:latin typeface="Arial"/>
                <a:cs typeface="Arial"/>
              </a:rPr>
              <a:t>Colaboración </a:t>
            </a:r>
            <a:r>
              <a:rPr dirty="0" sz="1550" spc="50">
                <a:latin typeface="Arial"/>
                <a:cs typeface="Arial"/>
              </a:rPr>
              <a:t>Nacional</a:t>
            </a:r>
            <a:r>
              <a:rPr dirty="0" sz="1550" spc="15">
                <a:latin typeface="Arial"/>
                <a:cs typeface="Arial"/>
              </a:rPr>
              <a:t> </a:t>
            </a:r>
            <a:r>
              <a:rPr dirty="0" sz="1550" spc="-50">
                <a:latin typeface="Arial"/>
                <a:cs typeface="Arial"/>
              </a:rPr>
              <a:t>e </a:t>
            </a:r>
            <a:r>
              <a:rPr dirty="0" sz="1550" spc="60">
                <a:latin typeface="Arial"/>
                <a:cs typeface="Arial"/>
              </a:rPr>
              <a:t>internacional</a:t>
            </a:r>
            <a:endParaRPr sz="155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957694" y="3680459"/>
            <a:ext cx="1091565" cy="752475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just" marL="12700" marR="5080" indent="28575">
              <a:lnSpc>
                <a:spcPct val="103000"/>
              </a:lnSpc>
              <a:spcBef>
                <a:spcPts val="70"/>
              </a:spcBef>
            </a:pPr>
            <a:r>
              <a:rPr dirty="0" sz="1550" spc="60">
                <a:latin typeface="Arial"/>
                <a:cs typeface="Arial"/>
              </a:rPr>
              <a:t>Atención</a:t>
            </a:r>
            <a:r>
              <a:rPr dirty="0" sz="1550" spc="35">
                <a:latin typeface="Arial"/>
                <a:cs typeface="Arial"/>
              </a:rPr>
              <a:t> </a:t>
            </a:r>
            <a:r>
              <a:rPr dirty="0" sz="1550" spc="-50">
                <a:latin typeface="Arial"/>
                <a:cs typeface="Arial"/>
              </a:rPr>
              <a:t>a </a:t>
            </a:r>
            <a:r>
              <a:rPr dirty="0" sz="1550" spc="75">
                <a:latin typeface="Arial"/>
                <a:cs typeface="Arial"/>
              </a:rPr>
              <a:t>problemas </a:t>
            </a:r>
            <a:r>
              <a:rPr dirty="0" sz="1550" spc="80">
                <a:latin typeface="Arial"/>
                <a:cs typeface="Arial"/>
              </a:rPr>
              <a:t>prioritarios</a:t>
            </a:r>
            <a:endParaRPr sz="155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841375" y="2347531"/>
            <a:ext cx="1450340" cy="51435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241300" marR="5080" indent="-229235">
              <a:lnSpc>
                <a:spcPct val="105000"/>
              </a:lnSpc>
              <a:spcBef>
                <a:spcPts val="35"/>
              </a:spcBef>
            </a:pPr>
            <a:r>
              <a:rPr dirty="0" sz="1550" spc="60">
                <a:latin typeface="Arial"/>
                <a:cs typeface="Arial"/>
              </a:rPr>
              <a:t>Investigación</a:t>
            </a:r>
            <a:r>
              <a:rPr dirty="0" sz="1550" spc="70">
                <a:latin typeface="Arial"/>
                <a:cs typeface="Arial"/>
              </a:rPr>
              <a:t> </a:t>
            </a:r>
            <a:r>
              <a:rPr dirty="0" sz="1550" spc="-50">
                <a:latin typeface="Arial"/>
                <a:cs typeface="Arial"/>
              </a:rPr>
              <a:t>y </a:t>
            </a:r>
            <a:r>
              <a:rPr dirty="0" sz="1550" spc="65">
                <a:latin typeface="Arial"/>
                <a:cs typeface="Arial"/>
              </a:rPr>
              <a:t>desarrollo</a:t>
            </a:r>
            <a:endParaRPr sz="1550">
              <a:latin typeface="Arial"/>
              <a:cs typeface="Arial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2610034" y="2372042"/>
            <a:ext cx="3966210" cy="3493135"/>
            <a:chOff x="2610034" y="2372042"/>
            <a:chExt cx="3966210" cy="3493135"/>
          </a:xfrm>
        </p:grpSpPr>
        <p:sp>
          <p:nvSpPr>
            <p:cNvPr id="13" name="object 13" descr=""/>
            <p:cNvSpPr/>
            <p:nvPr/>
          </p:nvSpPr>
          <p:spPr>
            <a:xfrm>
              <a:off x="2912694" y="2708935"/>
              <a:ext cx="337185" cy="459105"/>
            </a:xfrm>
            <a:custGeom>
              <a:avLst/>
              <a:gdLst/>
              <a:ahLst/>
              <a:cxnLst/>
              <a:rect l="l" t="t" r="r" b="b"/>
              <a:pathLst>
                <a:path w="337185" h="459105">
                  <a:moveTo>
                    <a:pt x="314960" y="438454"/>
                  </a:moveTo>
                  <a:lnTo>
                    <a:pt x="276910" y="438454"/>
                  </a:lnTo>
                  <a:lnTo>
                    <a:pt x="276910" y="404444"/>
                  </a:lnTo>
                  <a:lnTo>
                    <a:pt x="276910" y="401205"/>
                  </a:lnTo>
                  <a:lnTo>
                    <a:pt x="276910" y="340728"/>
                  </a:lnTo>
                  <a:lnTo>
                    <a:pt x="276910" y="339102"/>
                  </a:lnTo>
                  <a:lnTo>
                    <a:pt x="276910" y="296443"/>
                  </a:lnTo>
                  <a:lnTo>
                    <a:pt x="271399" y="290512"/>
                  </a:lnTo>
                  <a:lnTo>
                    <a:pt x="229831" y="290512"/>
                  </a:lnTo>
                  <a:lnTo>
                    <a:pt x="229831" y="370967"/>
                  </a:lnTo>
                  <a:lnTo>
                    <a:pt x="201803" y="401205"/>
                  </a:lnTo>
                  <a:lnTo>
                    <a:pt x="194792" y="393636"/>
                  </a:lnTo>
                  <a:lnTo>
                    <a:pt x="215823" y="370967"/>
                  </a:lnTo>
                  <a:lnTo>
                    <a:pt x="194792" y="348284"/>
                  </a:lnTo>
                  <a:lnTo>
                    <a:pt x="201803" y="340728"/>
                  </a:lnTo>
                  <a:lnTo>
                    <a:pt x="229831" y="370967"/>
                  </a:lnTo>
                  <a:lnTo>
                    <a:pt x="229831" y="290512"/>
                  </a:lnTo>
                  <a:lnTo>
                    <a:pt x="185267" y="290512"/>
                  </a:lnTo>
                  <a:lnTo>
                    <a:pt x="185267" y="343420"/>
                  </a:lnTo>
                  <a:lnTo>
                    <a:pt x="161734" y="404444"/>
                  </a:lnTo>
                  <a:lnTo>
                    <a:pt x="153847" y="400659"/>
                  </a:lnTo>
                  <a:lnTo>
                    <a:pt x="152730" y="400126"/>
                  </a:lnTo>
                  <a:lnTo>
                    <a:pt x="175844" y="340182"/>
                  </a:lnTo>
                  <a:lnTo>
                    <a:pt x="176263" y="339102"/>
                  </a:lnTo>
                  <a:lnTo>
                    <a:pt x="185267" y="343420"/>
                  </a:lnTo>
                  <a:lnTo>
                    <a:pt x="185267" y="290512"/>
                  </a:lnTo>
                  <a:lnTo>
                    <a:pt x="142709" y="290512"/>
                  </a:lnTo>
                  <a:lnTo>
                    <a:pt x="142709" y="347738"/>
                  </a:lnTo>
                  <a:lnTo>
                    <a:pt x="121678" y="370420"/>
                  </a:lnTo>
                  <a:lnTo>
                    <a:pt x="142709" y="393103"/>
                  </a:lnTo>
                  <a:lnTo>
                    <a:pt x="135699" y="400659"/>
                  </a:lnTo>
                  <a:lnTo>
                    <a:pt x="107657" y="370420"/>
                  </a:lnTo>
                  <a:lnTo>
                    <a:pt x="135699" y="340182"/>
                  </a:lnTo>
                  <a:lnTo>
                    <a:pt x="142709" y="347738"/>
                  </a:lnTo>
                  <a:lnTo>
                    <a:pt x="142709" y="290512"/>
                  </a:lnTo>
                  <a:lnTo>
                    <a:pt x="66598" y="290512"/>
                  </a:lnTo>
                  <a:lnTo>
                    <a:pt x="61087" y="296443"/>
                  </a:lnTo>
                  <a:lnTo>
                    <a:pt x="61087" y="438454"/>
                  </a:lnTo>
                  <a:lnTo>
                    <a:pt x="23037" y="438454"/>
                  </a:lnTo>
                  <a:lnTo>
                    <a:pt x="23037" y="453034"/>
                  </a:lnTo>
                  <a:lnTo>
                    <a:pt x="28549" y="458978"/>
                  </a:lnTo>
                  <a:lnTo>
                    <a:pt x="309448" y="458978"/>
                  </a:lnTo>
                  <a:lnTo>
                    <a:pt x="314960" y="453034"/>
                  </a:lnTo>
                  <a:lnTo>
                    <a:pt x="314960" y="438454"/>
                  </a:lnTo>
                  <a:close/>
                </a:path>
                <a:path w="337185" h="459105">
                  <a:moveTo>
                    <a:pt x="336994" y="383387"/>
                  </a:moveTo>
                  <a:lnTo>
                    <a:pt x="329145" y="303466"/>
                  </a:lnTo>
                  <a:lnTo>
                    <a:pt x="329031" y="302387"/>
                  </a:lnTo>
                  <a:lnTo>
                    <a:pt x="328917" y="301307"/>
                  </a:lnTo>
                  <a:lnTo>
                    <a:pt x="310451" y="261886"/>
                  </a:lnTo>
                  <a:lnTo>
                    <a:pt x="273202" y="237591"/>
                  </a:lnTo>
                  <a:lnTo>
                    <a:pt x="263906" y="233108"/>
                  </a:lnTo>
                  <a:lnTo>
                    <a:pt x="246862" y="226250"/>
                  </a:lnTo>
                  <a:lnTo>
                    <a:pt x="222326" y="215455"/>
                  </a:lnTo>
                  <a:lnTo>
                    <a:pt x="220319" y="214376"/>
                  </a:lnTo>
                  <a:lnTo>
                    <a:pt x="219329" y="212750"/>
                  </a:lnTo>
                  <a:lnTo>
                    <a:pt x="219329" y="209511"/>
                  </a:lnTo>
                  <a:lnTo>
                    <a:pt x="219329" y="197624"/>
                  </a:lnTo>
                  <a:lnTo>
                    <a:pt x="222338" y="194386"/>
                  </a:lnTo>
                  <a:lnTo>
                    <a:pt x="232041" y="183972"/>
                  </a:lnTo>
                  <a:lnTo>
                    <a:pt x="241477" y="167728"/>
                  </a:lnTo>
                  <a:lnTo>
                    <a:pt x="247345" y="149567"/>
                  </a:lnTo>
                  <a:lnTo>
                    <a:pt x="249364" y="130136"/>
                  </a:lnTo>
                  <a:lnTo>
                    <a:pt x="249364" y="110693"/>
                  </a:lnTo>
                  <a:lnTo>
                    <a:pt x="252374" y="112852"/>
                  </a:lnTo>
                  <a:lnTo>
                    <a:pt x="259384" y="113931"/>
                  </a:lnTo>
                  <a:lnTo>
                    <a:pt x="258356" y="110693"/>
                  </a:lnTo>
                  <a:lnTo>
                    <a:pt x="250863" y="86931"/>
                  </a:lnTo>
                  <a:lnTo>
                    <a:pt x="248869" y="79375"/>
                  </a:lnTo>
                  <a:lnTo>
                    <a:pt x="248386" y="75768"/>
                  </a:lnTo>
                  <a:lnTo>
                    <a:pt x="248361" y="75590"/>
                  </a:lnTo>
                  <a:lnTo>
                    <a:pt x="247015" y="70192"/>
                  </a:lnTo>
                  <a:lnTo>
                    <a:pt x="243027" y="54216"/>
                  </a:lnTo>
                  <a:lnTo>
                    <a:pt x="233400" y="36182"/>
                  </a:lnTo>
                  <a:lnTo>
                    <a:pt x="228841" y="31102"/>
                  </a:lnTo>
                  <a:lnTo>
                    <a:pt x="228841" y="91795"/>
                  </a:lnTo>
                  <a:lnTo>
                    <a:pt x="228739" y="130136"/>
                  </a:lnTo>
                  <a:lnTo>
                    <a:pt x="224091" y="154749"/>
                  </a:lnTo>
                  <a:lnTo>
                    <a:pt x="211188" y="175361"/>
                  </a:lnTo>
                  <a:lnTo>
                    <a:pt x="208305" y="177469"/>
                  </a:lnTo>
                  <a:lnTo>
                    <a:pt x="208305" y="231648"/>
                  </a:lnTo>
                  <a:lnTo>
                    <a:pt x="198450" y="234480"/>
                  </a:lnTo>
                  <a:lnTo>
                    <a:pt x="188468" y="236435"/>
                  </a:lnTo>
                  <a:lnTo>
                    <a:pt x="177495" y="237591"/>
                  </a:lnTo>
                  <a:lnTo>
                    <a:pt x="168249" y="237591"/>
                  </a:lnTo>
                  <a:lnTo>
                    <a:pt x="158407" y="237197"/>
                  </a:lnTo>
                  <a:lnTo>
                    <a:pt x="148475" y="236042"/>
                  </a:lnTo>
                  <a:lnTo>
                    <a:pt x="138531" y="234175"/>
                  </a:lnTo>
                  <a:lnTo>
                    <a:pt x="128689" y="231648"/>
                  </a:lnTo>
                  <a:lnTo>
                    <a:pt x="134696" y="226783"/>
                  </a:lnTo>
                  <a:lnTo>
                    <a:pt x="138709" y="218694"/>
                  </a:lnTo>
                  <a:lnTo>
                    <a:pt x="138709" y="209511"/>
                  </a:lnTo>
                  <a:lnTo>
                    <a:pt x="153441" y="214376"/>
                  </a:lnTo>
                  <a:lnTo>
                    <a:pt x="168744" y="215988"/>
                  </a:lnTo>
                  <a:lnTo>
                    <a:pt x="184048" y="214376"/>
                  </a:lnTo>
                  <a:lnTo>
                    <a:pt x="198793" y="209511"/>
                  </a:lnTo>
                  <a:lnTo>
                    <a:pt x="198793" y="218147"/>
                  </a:lnTo>
                  <a:lnTo>
                    <a:pt x="202298" y="226250"/>
                  </a:lnTo>
                  <a:lnTo>
                    <a:pt x="208305" y="231648"/>
                  </a:lnTo>
                  <a:lnTo>
                    <a:pt x="208305" y="177469"/>
                  </a:lnTo>
                  <a:lnTo>
                    <a:pt x="192074" y="189280"/>
                  </a:lnTo>
                  <a:lnTo>
                    <a:pt x="168744" y="194386"/>
                  </a:lnTo>
                  <a:lnTo>
                    <a:pt x="127812" y="177177"/>
                  </a:lnTo>
                  <a:lnTo>
                    <a:pt x="110299" y="140931"/>
                  </a:lnTo>
                  <a:lnTo>
                    <a:pt x="108661" y="134454"/>
                  </a:lnTo>
                  <a:lnTo>
                    <a:pt x="136359" y="123431"/>
                  </a:lnTo>
                  <a:lnTo>
                    <a:pt x="165747" y="109004"/>
                  </a:lnTo>
                  <a:lnTo>
                    <a:pt x="192874" y="91249"/>
                  </a:lnTo>
                  <a:lnTo>
                    <a:pt x="213817" y="70192"/>
                  </a:lnTo>
                  <a:lnTo>
                    <a:pt x="217182" y="75590"/>
                  </a:lnTo>
                  <a:lnTo>
                    <a:pt x="220954" y="81203"/>
                  </a:lnTo>
                  <a:lnTo>
                    <a:pt x="224802" y="86525"/>
                  </a:lnTo>
                  <a:lnTo>
                    <a:pt x="228841" y="91795"/>
                  </a:lnTo>
                  <a:lnTo>
                    <a:pt x="228841" y="31102"/>
                  </a:lnTo>
                  <a:lnTo>
                    <a:pt x="220129" y="21374"/>
                  </a:lnTo>
                  <a:lnTo>
                    <a:pt x="209854" y="14033"/>
                  </a:lnTo>
                  <a:lnTo>
                    <a:pt x="203796" y="9715"/>
                  </a:lnTo>
                  <a:lnTo>
                    <a:pt x="201803" y="8636"/>
                  </a:lnTo>
                  <a:lnTo>
                    <a:pt x="199288" y="8636"/>
                  </a:lnTo>
                  <a:lnTo>
                    <a:pt x="197294" y="10261"/>
                  </a:lnTo>
                  <a:lnTo>
                    <a:pt x="192786" y="14033"/>
                  </a:lnTo>
                  <a:lnTo>
                    <a:pt x="187782" y="6477"/>
                  </a:lnTo>
                  <a:lnTo>
                    <a:pt x="186270" y="4318"/>
                  </a:lnTo>
                  <a:lnTo>
                    <a:pt x="184277" y="2159"/>
                  </a:lnTo>
                  <a:lnTo>
                    <a:pt x="181762" y="1625"/>
                  </a:lnTo>
                  <a:lnTo>
                    <a:pt x="177266" y="533"/>
                  </a:lnTo>
                  <a:lnTo>
                    <a:pt x="172758" y="0"/>
                  </a:lnTo>
                  <a:lnTo>
                    <a:pt x="168249" y="0"/>
                  </a:lnTo>
                  <a:lnTo>
                    <a:pt x="116230" y="22199"/>
                  </a:lnTo>
                  <a:lnTo>
                    <a:pt x="88633" y="77216"/>
                  </a:lnTo>
                  <a:lnTo>
                    <a:pt x="88557" y="91795"/>
                  </a:lnTo>
                  <a:lnTo>
                    <a:pt x="88252" y="98983"/>
                  </a:lnTo>
                  <a:lnTo>
                    <a:pt x="87071" y="107594"/>
                  </a:lnTo>
                  <a:lnTo>
                    <a:pt x="85039" y="115989"/>
                  </a:lnTo>
                  <a:lnTo>
                    <a:pt x="82118" y="124193"/>
                  </a:lnTo>
                  <a:lnTo>
                    <a:pt x="73609" y="145796"/>
                  </a:lnTo>
                  <a:lnTo>
                    <a:pt x="79616" y="144170"/>
                  </a:lnTo>
                  <a:lnTo>
                    <a:pt x="89636" y="140931"/>
                  </a:lnTo>
                  <a:lnTo>
                    <a:pt x="92976" y="157060"/>
                  </a:lnTo>
                  <a:lnTo>
                    <a:pt x="99085" y="171983"/>
                  </a:lnTo>
                  <a:lnTo>
                    <a:pt x="107734" y="185280"/>
                  </a:lnTo>
                  <a:lnTo>
                    <a:pt x="118681" y="196545"/>
                  </a:lnTo>
                  <a:lnTo>
                    <a:pt x="118681" y="212204"/>
                  </a:lnTo>
                  <a:lnTo>
                    <a:pt x="117678" y="214376"/>
                  </a:lnTo>
                  <a:lnTo>
                    <a:pt x="115671" y="214909"/>
                  </a:lnTo>
                  <a:lnTo>
                    <a:pt x="91135" y="225704"/>
                  </a:lnTo>
                  <a:lnTo>
                    <a:pt x="42062" y="249936"/>
                  </a:lnTo>
                  <a:lnTo>
                    <a:pt x="13893" y="279095"/>
                  </a:lnTo>
                  <a:lnTo>
                    <a:pt x="0" y="383387"/>
                  </a:lnTo>
                  <a:lnTo>
                    <a:pt x="63" y="392214"/>
                  </a:lnTo>
                  <a:lnTo>
                    <a:pt x="30683" y="424180"/>
                  </a:lnTo>
                  <a:lnTo>
                    <a:pt x="37058" y="427126"/>
                  </a:lnTo>
                  <a:lnTo>
                    <a:pt x="51079" y="427126"/>
                  </a:lnTo>
                  <a:lnTo>
                    <a:pt x="51079" y="410387"/>
                  </a:lnTo>
                  <a:lnTo>
                    <a:pt x="44030" y="407428"/>
                  </a:lnTo>
                  <a:lnTo>
                    <a:pt x="37185" y="404177"/>
                  </a:lnTo>
                  <a:lnTo>
                    <a:pt x="30543" y="400532"/>
                  </a:lnTo>
                  <a:lnTo>
                    <a:pt x="24041" y="396341"/>
                  </a:lnTo>
                  <a:lnTo>
                    <a:pt x="21031" y="394182"/>
                  </a:lnTo>
                  <a:lnTo>
                    <a:pt x="19532" y="390398"/>
                  </a:lnTo>
                  <a:lnTo>
                    <a:pt x="20027" y="386626"/>
                  </a:lnTo>
                  <a:lnTo>
                    <a:pt x="28549" y="303466"/>
                  </a:lnTo>
                  <a:lnTo>
                    <a:pt x="53073" y="268097"/>
                  </a:lnTo>
                  <a:lnTo>
                    <a:pt x="97650" y="246227"/>
                  </a:lnTo>
                  <a:lnTo>
                    <a:pt x="105651" y="243522"/>
                  </a:lnTo>
                  <a:lnTo>
                    <a:pt x="118046" y="250075"/>
                  </a:lnTo>
                  <a:lnTo>
                    <a:pt x="133070" y="255003"/>
                  </a:lnTo>
                  <a:lnTo>
                    <a:pt x="150164" y="258102"/>
                  </a:lnTo>
                  <a:lnTo>
                    <a:pt x="168744" y="259194"/>
                  </a:lnTo>
                  <a:lnTo>
                    <a:pt x="187350" y="258102"/>
                  </a:lnTo>
                  <a:lnTo>
                    <a:pt x="204482" y="255003"/>
                  </a:lnTo>
                  <a:lnTo>
                    <a:pt x="219659" y="250075"/>
                  </a:lnTo>
                  <a:lnTo>
                    <a:pt x="232346" y="243522"/>
                  </a:lnTo>
                  <a:lnTo>
                    <a:pt x="239852" y="246227"/>
                  </a:lnTo>
                  <a:lnTo>
                    <a:pt x="284429" y="268097"/>
                  </a:lnTo>
                  <a:lnTo>
                    <a:pt x="308343" y="301307"/>
                  </a:lnTo>
                  <a:lnTo>
                    <a:pt x="317461" y="386080"/>
                  </a:lnTo>
                  <a:lnTo>
                    <a:pt x="286423" y="409841"/>
                  </a:lnTo>
                  <a:lnTo>
                    <a:pt x="286423" y="427126"/>
                  </a:lnTo>
                  <a:lnTo>
                    <a:pt x="299935" y="427126"/>
                  </a:lnTo>
                  <a:lnTo>
                    <a:pt x="306311" y="424180"/>
                  </a:lnTo>
                  <a:lnTo>
                    <a:pt x="336943" y="392214"/>
                  </a:lnTo>
                  <a:lnTo>
                    <a:pt x="336994" y="38338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12686" y="3456379"/>
              <a:ext cx="105718" cy="202160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73249" y="3456393"/>
              <a:ext cx="105714" cy="202153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3499510" y="3537000"/>
              <a:ext cx="293370" cy="339725"/>
            </a:xfrm>
            <a:custGeom>
              <a:avLst/>
              <a:gdLst/>
              <a:ahLst/>
              <a:cxnLst/>
              <a:rect l="l" t="t" r="r" b="b"/>
              <a:pathLst>
                <a:path w="293370" h="339725">
                  <a:moveTo>
                    <a:pt x="146611" y="0"/>
                  </a:moveTo>
                  <a:lnTo>
                    <a:pt x="139100" y="1492"/>
                  </a:lnTo>
                  <a:lnTo>
                    <a:pt x="132698" y="5997"/>
                  </a:lnTo>
                  <a:lnTo>
                    <a:pt x="128597" y="12450"/>
                  </a:lnTo>
                  <a:lnTo>
                    <a:pt x="127068" y="20109"/>
                  </a:lnTo>
                  <a:lnTo>
                    <a:pt x="128477" y="28080"/>
                  </a:lnTo>
                  <a:lnTo>
                    <a:pt x="130434" y="33212"/>
                  </a:lnTo>
                  <a:lnTo>
                    <a:pt x="134263" y="37276"/>
                  </a:lnTo>
                  <a:lnTo>
                    <a:pt x="139100" y="39352"/>
                  </a:lnTo>
                  <a:lnTo>
                    <a:pt x="138547" y="40012"/>
                  </a:lnTo>
                  <a:lnTo>
                    <a:pt x="138150" y="40625"/>
                  </a:lnTo>
                  <a:lnTo>
                    <a:pt x="686" y="324684"/>
                  </a:lnTo>
                  <a:lnTo>
                    <a:pt x="564" y="325246"/>
                  </a:lnTo>
                  <a:lnTo>
                    <a:pt x="295" y="325809"/>
                  </a:lnTo>
                  <a:lnTo>
                    <a:pt x="19" y="326688"/>
                  </a:lnTo>
                  <a:lnTo>
                    <a:pt x="0" y="331585"/>
                  </a:lnTo>
                  <a:lnTo>
                    <a:pt x="224" y="332391"/>
                  </a:lnTo>
                  <a:lnTo>
                    <a:pt x="545" y="333159"/>
                  </a:lnTo>
                  <a:lnTo>
                    <a:pt x="1050" y="333925"/>
                  </a:lnTo>
                  <a:lnTo>
                    <a:pt x="1218" y="334282"/>
                  </a:lnTo>
                  <a:lnTo>
                    <a:pt x="2950" y="336375"/>
                  </a:lnTo>
                  <a:lnTo>
                    <a:pt x="3367" y="336793"/>
                  </a:lnTo>
                  <a:lnTo>
                    <a:pt x="8205" y="338673"/>
                  </a:lnTo>
                  <a:lnTo>
                    <a:pt x="9219" y="339553"/>
                  </a:lnTo>
                  <a:lnTo>
                    <a:pt x="11029" y="339553"/>
                  </a:lnTo>
                  <a:lnTo>
                    <a:pt x="12083" y="339257"/>
                  </a:lnTo>
                  <a:lnTo>
                    <a:pt x="12833" y="338937"/>
                  </a:lnTo>
                  <a:lnTo>
                    <a:pt x="78152" y="308452"/>
                  </a:lnTo>
                  <a:lnTo>
                    <a:pt x="30129" y="308452"/>
                  </a:lnTo>
                  <a:lnTo>
                    <a:pt x="64045" y="238306"/>
                  </a:lnTo>
                  <a:lnTo>
                    <a:pt x="112129" y="238307"/>
                  </a:lnTo>
                  <a:lnTo>
                    <a:pt x="84186" y="225285"/>
                  </a:lnTo>
                  <a:lnTo>
                    <a:pt x="83827" y="225285"/>
                  </a:lnTo>
                  <a:lnTo>
                    <a:pt x="115489" y="202161"/>
                  </a:lnTo>
                  <a:lnTo>
                    <a:pt x="81369" y="202161"/>
                  </a:lnTo>
                  <a:lnTo>
                    <a:pt x="106001" y="151620"/>
                  </a:lnTo>
                  <a:lnTo>
                    <a:pt x="140328" y="151620"/>
                  </a:lnTo>
                  <a:lnTo>
                    <a:pt x="116726" y="134922"/>
                  </a:lnTo>
                  <a:lnTo>
                    <a:pt x="116104" y="134459"/>
                  </a:lnTo>
                  <a:lnTo>
                    <a:pt x="115424" y="134085"/>
                  </a:lnTo>
                  <a:lnTo>
                    <a:pt x="114705" y="133799"/>
                  </a:lnTo>
                  <a:lnTo>
                    <a:pt x="146316" y="68350"/>
                  </a:lnTo>
                  <a:lnTo>
                    <a:pt x="168062" y="68350"/>
                  </a:lnTo>
                  <a:lnTo>
                    <a:pt x="155117" y="41599"/>
                  </a:lnTo>
                  <a:lnTo>
                    <a:pt x="154700" y="40768"/>
                  </a:lnTo>
                  <a:lnTo>
                    <a:pt x="154168" y="40013"/>
                  </a:lnTo>
                  <a:lnTo>
                    <a:pt x="153533" y="39352"/>
                  </a:lnTo>
                  <a:lnTo>
                    <a:pt x="159909" y="34885"/>
                  </a:lnTo>
                  <a:lnTo>
                    <a:pt x="164032" y="28394"/>
                  </a:lnTo>
                  <a:lnTo>
                    <a:pt x="165561" y="20735"/>
                  </a:lnTo>
                  <a:lnTo>
                    <a:pt x="164155" y="12764"/>
                  </a:lnTo>
                  <a:lnTo>
                    <a:pt x="159945" y="5998"/>
                  </a:lnTo>
                  <a:lnTo>
                    <a:pt x="153828" y="1622"/>
                  </a:lnTo>
                  <a:lnTo>
                    <a:pt x="146611" y="0"/>
                  </a:lnTo>
                  <a:close/>
                </a:path>
                <a:path w="293370" h="339725">
                  <a:moveTo>
                    <a:pt x="194200" y="276596"/>
                  </a:moveTo>
                  <a:lnTo>
                    <a:pt x="146413" y="276596"/>
                  </a:lnTo>
                  <a:lnTo>
                    <a:pt x="279580" y="338673"/>
                  </a:lnTo>
                  <a:lnTo>
                    <a:pt x="280786" y="339257"/>
                  </a:lnTo>
                  <a:lnTo>
                    <a:pt x="282101" y="339553"/>
                  </a:lnTo>
                  <a:lnTo>
                    <a:pt x="284500" y="339553"/>
                  </a:lnTo>
                  <a:lnTo>
                    <a:pt x="285527" y="339257"/>
                  </a:lnTo>
                  <a:lnTo>
                    <a:pt x="286272" y="339257"/>
                  </a:lnTo>
                  <a:lnTo>
                    <a:pt x="291415" y="334946"/>
                  </a:lnTo>
                  <a:lnTo>
                    <a:pt x="291815" y="334282"/>
                  </a:lnTo>
                  <a:lnTo>
                    <a:pt x="291992" y="333925"/>
                  </a:lnTo>
                  <a:lnTo>
                    <a:pt x="292306" y="333159"/>
                  </a:lnTo>
                  <a:lnTo>
                    <a:pt x="292523" y="332391"/>
                  </a:lnTo>
                  <a:lnTo>
                    <a:pt x="292607" y="331585"/>
                  </a:lnTo>
                  <a:lnTo>
                    <a:pt x="292712" y="330760"/>
                  </a:lnTo>
                  <a:lnTo>
                    <a:pt x="292967" y="329924"/>
                  </a:lnTo>
                  <a:lnTo>
                    <a:pt x="292903" y="326943"/>
                  </a:lnTo>
                  <a:lnTo>
                    <a:pt x="292627" y="326065"/>
                  </a:lnTo>
                  <a:lnTo>
                    <a:pt x="292229" y="325246"/>
                  </a:lnTo>
                  <a:lnTo>
                    <a:pt x="292106" y="324684"/>
                  </a:lnTo>
                  <a:lnTo>
                    <a:pt x="284251" y="308453"/>
                  </a:lnTo>
                  <a:lnTo>
                    <a:pt x="262615" y="308453"/>
                  </a:lnTo>
                  <a:lnTo>
                    <a:pt x="194200" y="276596"/>
                  </a:lnTo>
                  <a:close/>
                </a:path>
                <a:path w="293370" h="339725">
                  <a:moveTo>
                    <a:pt x="112129" y="238307"/>
                  </a:moveTo>
                  <a:lnTo>
                    <a:pt x="64313" y="238306"/>
                  </a:lnTo>
                  <a:lnTo>
                    <a:pt x="122571" y="265466"/>
                  </a:lnTo>
                  <a:lnTo>
                    <a:pt x="122337" y="265466"/>
                  </a:lnTo>
                  <a:lnTo>
                    <a:pt x="30129" y="308452"/>
                  </a:lnTo>
                  <a:lnTo>
                    <a:pt x="78152" y="308452"/>
                  </a:lnTo>
                  <a:lnTo>
                    <a:pt x="146413" y="276596"/>
                  </a:lnTo>
                  <a:lnTo>
                    <a:pt x="194200" y="276596"/>
                  </a:lnTo>
                  <a:lnTo>
                    <a:pt x="170320" y="265466"/>
                  </a:lnTo>
                  <a:lnTo>
                    <a:pt x="194312" y="254283"/>
                  </a:lnTo>
                  <a:lnTo>
                    <a:pt x="146413" y="254283"/>
                  </a:lnTo>
                  <a:lnTo>
                    <a:pt x="112129" y="238307"/>
                  </a:lnTo>
                  <a:close/>
                </a:path>
                <a:path w="293370" h="339725">
                  <a:moveTo>
                    <a:pt x="250306" y="238307"/>
                  </a:moveTo>
                  <a:lnTo>
                    <a:pt x="228583" y="238307"/>
                  </a:lnTo>
                  <a:lnTo>
                    <a:pt x="262524" y="308453"/>
                  </a:lnTo>
                  <a:lnTo>
                    <a:pt x="284251" y="308453"/>
                  </a:lnTo>
                  <a:lnTo>
                    <a:pt x="250306" y="238307"/>
                  </a:lnTo>
                  <a:close/>
                </a:path>
                <a:path w="293370" h="339725">
                  <a:moveTo>
                    <a:pt x="180034" y="180107"/>
                  </a:moveTo>
                  <a:lnTo>
                    <a:pt x="145688" y="180107"/>
                  </a:lnTo>
                  <a:lnTo>
                    <a:pt x="208615" y="225285"/>
                  </a:lnTo>
                  <a:lnTo>
                    <a:pt x="146413" y="254283"/>
                  </a:lnTo>
                  <a:lnTo>
                    <a:pt x="194312" y="254283"/>
                  </a:lnTo>
                  <a:lnTo>
                    <a:pt x="228583" y="238307"/>
                  </a:lnTo>
                  <a:lnTo>
                    <a:pt x="250306" y="238307"/>
                  </a:lnTo>
                  <a:lnTo>
                    <a:pt x="232987" y="202516"/>
                  </a:lnTo>
                  <a:lnTo>
                    <a:pt x="211264" y="202516"/>
                  </a:lnTo>
                  <a:lnTo>
                    <a:pt x="180034" y="180107"/>
                  </a:lnTo>
                  <a:close/>
                </a:path>
                <a:path w="293370" h="339725">
                  <a:moveTo>
                    <a:pt x="207887" y="150646"/>
                  </a:moveTo>
                  <a:lnTo>
                    <a:pt x="186100" y="150646"/>
                  </a:lnTo>
                  <a:lnTo>
                    <a:pt x="211264" y="202516"/>
                  </a:lnTo>
                  <a:lnTo>
                    <a:pt x="232987" y="202516"/>
                  </a:lnTo>
                  <a:lnTo>
                    <a:pt x="207887" y="150646"/>
                  </a:lnTo>
                  <a:close/>
                </a:path>
                <a:path w="293370" h="339725">
                  <a:moveTo>
                    <a:pt x="140328" y="151620"/>
                  </a:moveTo>
                  <a:lnTo>
                    <a:pt x="106001" y="151620"/>
                  </a:lnTo>
                  <a:lnTo>
                    <a:pt x="128561" y="167800"/>
                  </a:lnTo>
                  <a:lnTo>
                    <a:pt x="81369" y="202161"/>
                  </a:lnTo>
                  <a:lnTo>
                    <a:pt x="115489" y="202161"/>
                  </a:lnTo>
                  <a:lnTo>
                    <a:pt x="145688" y="180107"/>
                  </a:lnTo>
                  <a:lnTo>
                    <a:pt x="180034" y="180107"/>
                  </a:lnTo>
                  <a:lnTo>
                    <a:pt x="162673" y="167650"/>
                  </a:lnTo>
                  <a:lnTo>
                    <a:pt x="179629" y="155343"/>
                  </a:lnTo>
                  <a:lnTo>
                    <a:pt x="145591" y="155343"/>
                  </a:lnTo>
                  <a:lnTo>
                    <a:pt x="140328" y="151620"/>
                  </a:lnTo>
                  <a:close/>
                </a:path>
                <a:path w="293370" h="339725">
                  <a:moveTo>
                    <a:pt x="168062" y="68350"/>
                  </a:moveTo>
                  <a:lnTo>
                    <a:pt x="146316" y="68350"/>
                  </a:lnTo>
                  <a:lnTo>
                    <a:pt x="177247" y="132220"/>
                  </a:lnTo>
                  <a:lnTo>
                    <a:pt x="145591" y="155343"/>
                  </a:lnTo>
                  <a:lnTo>
                    <a:pt x="179629" y="155343"/>
                  </a:lnTo>
                  <a:lnTo>
                    <a:pt x="186100" y="150646"/>
                  </a:lnTo>
                  <a:lnTo>
                    <a:pt x="207887" y="150646"/>
                  </a:lnTo>
                  <a:lnTo>
                    <a:pt x="168062" y="683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232803" y="4100053"/>
              <a:ext cx="73891" cy="125351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5456390" y="3973055"/>
              <a:ext cx="1119505" cy="1892300"/>
            </a:xfrm>
            <a:custGeom>
              <a:avLst/>
              <a:gdLst/>
              <a:ahLst/>
              <a:cxnLst/>
              <a:rect l="l" t="t" r="r" b="b"/>
              <a:pathLst>
                <a:path w="1119504" h="1892300">
                  <a:moveTo>
                    <a:pt x="315341" y="1617726"/>
                  </a:moveTo>
                  <a:lnTo>
                    <a:pt x="313486" y="1615097"/>
                  </a:lnTo>
                  <a:lnTo>
                    <a:pt x="311010" y="1614436"/>
                  </a:lnTo>
                  <a:lnTo>
                    <a:pt x="281317" y="1603921"/>
                  </a:lnTo>
                  <a:lnTo>
                    <a:pt x="278841" y="1603260"/>
                  </a:lnTo>
                  <a:lnTo>
                    <a:pt x="276987" y="1603260"/>
                  </a:lnTo>
                  <a:lnTo>
                    <a:pt x="253492" y="1609178"/>
                  </a:lnTo>
                  <a:lnTo>
                    <a:pt x="251625" y="1610499"/>
                  </a:lnTo>
                  <a:lnTo>
                    <a:pt x="251015" y="1613128"/>
                  </a:lnTo>
                  <a:lnTo>
                    <a:pt x="253492" y="1615757"/>
                  </a:lnTo>
                  <a:lnTo>
                    <a:pt x="285026" y="1615757"/>
                  </a:lnTo>
                  <a:lnTo>
                    <a:pt x="286270" y="1616417"/>
                  </a:lnTo>
                  <a:lnTo>
                    <a:pt x="307924" y="1625625"/>
                  </a:lnTo>
                  <a:lnTo>
                    <a:pt x="311632" y="1626933"/>
                  </a:lnTo>
                  <a:lnTo>
                    <a:pt x="315341" y="1624304"/>
                  </a:lnTo>
                  <a:lnTo>
                    <a:pt x="315341" y="1617726"/>
                  </a:lnTo>
                  <a:close/>
                </a:path>
                <a:path w="1119504" h="1892300">
                  <a:moveTo>
                    <a:pt x="469849" y="1640751"/>
                  </a:moveTo>
                  <a:lnTo>
                    <a:pt x="465201" y="1591665"/>
                  </a:lnTo>
                  <a:lnTo>
                    <a:pt x="451523" y="1544739"/>
                  </a:lnTo>
                  <a:lnTo>
                    <a:pt x="445160" y="1532267"/>
                  </a:lnTo>
                  <a:lnTo>
                    <a:pt x="445160" y="1642732"/>
                  </a:lnTo>
                  <a:lnTo>
                    <a:pt x="438962" y="1696262"/>
                  </a:lnTo>
                  <a:lnTo>
                    <a:pt x="421170" y="1745691"/>
                  </a:lnTo>
                  <a:lnTo>
                    <a:pt x="393395" y="1788744"/>
                  </a:lnTo>
                  <a:lnTo>
                    <a:pt x="357200" y="1823808"/>
                  </a:lnTo>
                  <a:lnTo>
                    <a:pt x="314096" y="1849285"/>
                  </a:lnTo>
                  <a:lnTo>
                    <a:pt x="325678" y="1838617"/>
                  </a:lnTo>
                  <a:lnTo>
                    <a:pt x="338455" y="1826666"/>
                  </a:lnTo>
                  <a:lnTo>
                    <a:pt x="365010" y="1796110"/>
                  </a:lnTo>
                  <a:lnTo>
                    <a:pt x="371005" y="1773631"/>
                  </a:lnTo>
                  <a:lnTo>
                    <a:pt x="377774" y="1771154"/>
                  </a:lnTo>
                  <a:lnTo>
                    <a:pt x="392658" y="1763179"/>
                  </a:lnTo>
                  <a:lnTo>
                    <a:pt x="407543" y="1748929"/>
                  </a:lnTo>
                  <a:lnTo>
                    <a:pt x="414312" y="1727581"/>
                  </a:lnTo>
                  <a:lnTo>
                    <a:pt x="407543" y="1712734"/>
                  </a:lnTo>
                  <a:lnTo>
                    <a:pt x="392658" y="1702498"/>
                  </a:lnTo>
                  <a:lnTo>
                    <a:pt x="377774" y="1696593"/>
                  </a:lnTo>
                  <a:lnTo>
                    <a:pt x="371005" y="1694688"/>
                  </a:lnTo>
                  <a:lnTo>
                    <a:pt x="360540" y="1677708"/>
                  </a:lnTo>
                  <a:lnTo>
                    <a:pt x="346925" y="1668386"/>
                  </a:lnTo>
                  <a:lnTo>
                    <a:pt x="342480" y="1665338"/>
                  </a:lnTo>
                  <a:lnTo>
                    <a:pt x="320128" y="1657781"/>
                  </a:lnTo>
                  <a:lnTo>
                    <a:pt x="296786" y="1655229"/>
                  </a:lnTo>
                  <a:lnTo>
                    <a:pt x="291223" y="1656715"/>
                  </a:lnTo>
                  <a:lnTo>
                    <a:pt x="291223" y="1778228"/>
                  </a:lnTo>
                  <a:lnTo>
                    <a:pt x="290715" y="1796110"/>
                  </a:lnTo>
                  <a:lnTo>
                    <a:pt x="287337" y="1842173"/>
                  </a:lnTo>
                  <a:lnTo>
                    <a:pt x="248424" y="1863267"/>
                  </a:lnTo>
                  <a:lnTo>
                    <a:pt x="235546" y="1863737"/>
                  </a:lnTo>
                  <a:lnTo>
                    <a:pt x="187248" y="1858543"/>
                  </a:lnTo>
                  <a:lnTo>
                    <a:pt x="142875" y="1842173"/>
                  </a:lnTo>
                  <a:lnTo>
                    <a:pt x="103708" y="1816049"/>
                  </a:lnTo>
                  <a:lnTo>
                    <a:pt x="71031" y="1781581"/>
                  </a:lnTo>
                  <a:lnTo>
                    <a:pt x="46101" y="1740154"/>
                  </a:lnTo>
                  <a:lnTo>
                    <a:pt x="30200" y="1693176"/>
                  </a:lnTo>
                  <a:lnTo>
                    <a:pt x="24701" y="1642732"/>
                  </a:lnTo>
                  <a:lnTo>
                    <a:pt x="24739" y="1640751"/>
                  </a:lnTo>
                  <a:lnTo>
                    <a:pt x="28333" y="1600631"/>
                  </a:lnTo>
                  <a:lnTo>
                    <a:pt x="39471" y="1559521"/>
                  </a:lnTo>
                  <a:lnTo>
                    <a:pt x="56984" y="1523111"/>
                  </a:lnTo>
                  <a:lnTo>
                    <a:pt x="80289" y="1490776"/>
                  </a:lnTo>
                  <a:lnTo>
                    <a:pt x="85864" y="1494066"/>
                  </a:lnTo>
                  <a:lnTo>
                    <a:pt x="91427" y="1499323"/>
                  </a:lnTo>
                  <a:lnTo>
                    <a:pt x="92659" y="1503934"/>
                  </a:lnTo>
                  <a:lnTo>
                    <a:pt x="92697" y="1548193"/>
                  </a:lnTo>
                  <a:lnTo>
                    <a:pt x="93281" y="1551292"/>
                  </a:lnTo>
                  <a:lnTo>
                    <a:pt x="95135" y="1553273"/>
                  </a:lnTo>
                  <a:lnTo>
                    <a:pt x="135966" y="1609178"/>
                  </a:lnTo>
                  <a:lnTo>
                    <a:pt x="140906" y="1603921"/>
                  </a:lnTo>
                  <a:lnTo>
                    <a:pt x="141528" y="1600631"/>
                  </a:lnTo>
                  <a:lnTo>
                    <a:pt x="140296" y="1598002"/>
                  </a:lnTo>
                  <a:lnTo>
                    <a:pt x="132867" y="1584845"/>
                  </a:lnTo>
                  <a:lnTo>
                    <a:pt x="129781" y="1579575"/>
                  </a:lnTo>
                  <a:lnTo>
                    <a:pt x="134721" y="1572996"/>
                  </a:lnTo>
                  <a:lnTo>
                    <a:pt x="142151" y="1575638"/>
                  </a:lnTo>
                  <a:lnTo>
                    <a:pt x="143383" y="1576946"/>
                  </a:lnTo>
                  <a:lnTo>
                    <a:pt x="164414" y="1621015"/>
                  </a:lnTo>
                  <a:lnTo>
                    <a:pt x="166890" y="1625625"/>
                  </a:lnTo>
                  <a:lnTo>
                    <a:pt x="170599" y="1629575"/>
                  </a:lnTo>
                  <a:lnTo>
                    <a:pt x="174929" y="1630883"/>
                  </a:lnTo>
                  <a:lnTo>
                    <a:pt x="204000" y="1641411"/>
                  </a:lnTo>
                  <a:lnTo>
                    <a:pt x="205244" y="1642732"/>
                  </a:lnTo>
                  <a:lnTo>
                    <a:pt x="205854" y="1644040"/>
                  </a:lnTo>
                  <a:lnTo>
                    <a:pt x="207708" y="1647329"/>
                  </a:lnTo>
                  <a:lnTo>
                    <a:pt x="209575" y="1651939"/>
                  </a:lnTo>
                  <a:lnTo>
                    <a:pt x="213893" y="1654568"/>
                  </a:lnTo>
                  <a:lnTo>
                    <a:pt x="228130" y="1654568"/>
                  </a:lnTo>
                  <a:lnTo>
                    <a:pt x="229984" y="1655876"/>
                  </a:lnTo>
                  <a:lnTo>
                    <a:pt x="231267" y="1657273"/>
                  </a:lnTo>
                  <a:lnTo>
                    <a:pt x="239255" y="1669694"/>
                  </a:lnTo>
                  <a:lnTo>
                    <a:pt x="241109" y="1672323"/>
                  </a:lnTo>
                  <a:lnTo>
                    <a:pt x="243586" y="1674304"/>
                  </a:lnTo>
                  <a:lnTo>
                    <a:pt x="246684" y="1674952"/>
                  </a:lnTo>
                  <a:lnTo>
                    <a:pt x="259676" y="1678241"/>
                  </a:lnTo>
                  <a:lnTo>
                    <a:pt x="263385" y="1678901"/>
                  </a:lnTo>
                  <a:lnTo>
                    <a:pt x="265239" y="1683512"/>
                  </a:lnTo>
                  <a:lnTo>
                    <a:pt x="264007" y="1686801"/>
                  </a:lnTo>
                  <a:lnTo>
                    <a:pt x="262458" y="1688680"/>
                  </a:lnTo>
                  <a:lnTo>
                    <a:pt x="259054" y="1693951"/>
                  </a:lnTo>
                  <a:lnTo>
                    <a:pt x="255651" y="1702066"/>
                  </a:lnTo>
                  <a:lnTo>
                    <a:pt x="254101" y="1712455"/>
                  </a:lnTo>
                  <a:lnTo>
                    <a:pt x="259854" y="1739404"/>
                  </a:lnTo>
                  <a:lnTo>
                    <a:pt x="259905" y="1739658"/>
                  </a:lnTo>
                  <a:lnTo>
                    <a:pt x="272656" y="1757921"/>
                  </a:lnTo>
                  <a:lnTo>
                    <a:pt x="285419" y="1769897"/>
                  </a:lnTo>
                  <a:lnTo>
                    <a:pt x="291223" y="1778228"/>
                  </a:lnTo>
                  <a:lnTo>
                    <a:pt x="291223" y="1656715"/>
                  </a:lnTo>
                  <a:lnTo>
                    <a:pt x="289077" y="1657273"/>
                  </a:lnTo>
                  <a:lnTo>
                    <a:pt x="278765" y="1661807"/>
                  </a:lnTo>
                  <a:lnTo>
                    <a:pt x="269735" y="1666328"/>
                  </a:lnTo>
                  <a:lnTo>
                    <a:pt x="265861" y="1668386"/>
                  </a:lnTo>
                  <a:lnTo>
                    <a:pt x="253492" y="1661807"/>
                  </a:lnTo>
                  <a:lnTo>
                    <a:pt x="253492" y="1638122"/>
                  </a:lnTo>
                  <a:lnTo>
                    <a:pt x="251015" y="1635493"/>
                  </a:lnTo>
                  <a:lnTo>
                    <a:pt x="234924" y="1635493"/>
                  </a:lnTo>
                  <a:lnTo>
                    <a:pt x="234924" y="1618386"/>
                  </a:lnTo>
                  <a:lnTo>
                    <a:pt x="234924" y="1611807"/>
                  </a:lnTo>
                  <a:lnTo>
                    <a:pt x="232460" y="1609178"/>
                  </a:lnTo>
                  <a:lnTo>
                    <a:pt x="222554" y="1609178"/>
                  </a:lnTo>
                  <a:lnTo>
                    <a:pt x="215760" y="1613789"/>
                  </a:lnTo>
                  <a:lnTo>
                    <a:pt x="209575" y="1618386"/>
                  </a:lnTo>
                  <a:lnTo>
                    <a:pt x="200914" y="1615757"/>
                  </a:lnTo>
                  <a:lnTo>
                    <a:pt x="197815" y="1608518"/>
                  </a:lnTo>
                  <a:lnTo>
                    <a:pt x="191668" y="1599374"/>
                  </a:lnTo>
                  <a:lnTo>
                    <a:pt x="191630" y="1595361"/>
                  </a:lnTo>
                  <a:lnTo>
                    <a:pt x="196392" y="1579575"/>
                  </a:lnTo>
                  <a:lnTo>
                    <a:pt x="196469" y="1579321"/>
                  </a:lnTo>
                  <a:lnTo>
                    <a:pt x="205168" y="1572996"/>
                  </a:lnTo>
                  <a:lnTo>
                    <a:pt x="207098" y="1571599"/>
                  </a:lnTo>
                  <a:lnTo>
                    <a:pt x="217728" y="1569186"/>
                  </a:lnTo>
                  <a:lnTo>
                    <a:pt x="222554" y="1569059"/>
                  </a:lnTo>
                  <a:lnTo>
                    <a:pt x="239255" y="1569059"/>
                  </a:lnTo>
                  <a:lnTo>
                    <a:pt x="241731" y="1571028"/>
                  </a:lnTo>
                  <a:lnTo>
                    <a:pt x="242354" y="1574317"/>
                  </a:lnTo>
                  <a:lnTo>
                    <a:pt x="246062" y="1590763"/>
                  </a:lnTo>
                  <a:lnTo>
                    <a:pt x="246646" y="1593253"/>
                  </a:lnTo>
                  <a:lnTo>
                    <a:pt x="246684" y="1593392"/>
                  </a:lnTo>
                  <a:lnTo>
                    <a:pt x="249161" y="1596021"/>
                  </a:lnTo>
                  <a:lnTo>
                    <a:pt x="257810" y="1596021"/>
                  </a:lnTo>
                  <a:lnTo>
                    <a:pt x="260286" y="1594053"/>
                  </a:lnTo>
                  <a:lnTo>
                    <a:pt x="260908" y="1590763"/>
                  </a:lnTo>
                  <a:lnTo>
                    <a:pt x="264744" y="1569186"/>
                  </a:lnTo>
                  <a:lnTo>
                    <a:pt x="264769" y="1569059"/>
                  </a:lnTo>
                  <a:lnTo>
                    <a:pt x="288747" y="1532877"/>
                  </a:lnTo>
                  <a:lnTo>
                    <a:pt x="293687" y="1530248"/>
                  </a:lnTo>
                  <a:lnTo>
                    <a:pt x="319049" y="1530248"/>
                  </a:lnTo>
                  <a:lnTo>
                    <a:pt x="321525" y="1527619"/>
                  </a:lnTo>
                  <a:lnTo>
                    <a:pt x="321525" y="1517091"/>
                  </a:lnTo>
                  <a:lnTo>
                    <a:pt x="315963" y="1511173"/>
                  </a:lnTo>
                  <a:lnTo>
                    <a:pt x="318439" y="1503934"/>
                  </a:lnTo>
                  <a:lnTo>
                    <a:pt x="331419" y="1503934"/>
                  </a:lnTo>
                  <a:lnTo>
                    <a:pt x="333895" y="1506562"/>
                  </a:lnTo>
                  <a:lnTo>
                    <a:pt x="333895" y="1514462"/>
                  </a:lnTo>
                  <a:lnTo>
                    <a:pt x="336372" y="1517091"/>
                  </a:lnTo>
                  <a:lnTo>
                    <a:pt x="346265" y="1517091"/>
                  </a:lnTo>
                  <a:lnTo>
                    <a:pt x="349123" y="1503934"/>
                  </a:lnTo>
                  <a:lnTo>
                    <a:pt x="349973" y="1499984"/>
                  </a:lnTo>
                  <a:lnTo>
                    <a:pt x="351218" y="1494066"/>
                  </a:lnTo>
                  <a:lnTo>
                    <a:pt x="349669" y="1490776"/>
                  </a:lnTo>
                  <a:lnTo>
                    <a:pt x="348742" y="1488808"/>
                  </a:lnTo>
                  <a:lnTo>
                    <a:pt x="344411" y="1485519"/>
                  </a:lnTo>
                  <a:lnTo>
                    <a:pt x="332041" y="1477619"/>
                  </a:lnTo>
                  <a:lnTo>
                    <a:pt x="291833" y="1451965"/>
                  </a:lnTo>
                  <a:lnTo>
                    <a:pt x="291223" y="1451305"/>
                  </a:lnTo>
                  <a:lnTo>
                    <a:pt x="271424" y="1451305"/>
                  </a:lnTo>
                  <a:lnTo>
                    <a:pt x="265861" y="1457236"/>
                  </a:lnTo>
                  <a:lnTo>
                    <a:pt x="265861" y="1474990"/>
                  </a:lnTo>
                  <a:lnTo>
                    <a:pt x="263385" y="1477619"/>
                  </a:lnTo>
                  <a:lnTo>
                    <a:pt x="253492" y="1477619"/>
                  </a:lnTo>
                  <a:lnTo>
                    <a:pt x="247294" y="1471041"/>
                  </a:lnTo>
                  <a:lnTo>
                    <a:pt x="225031" y="1471041"/>
                  </a:lnTo>
                  <a:lnTo>
                    <a:pt x="222554" y="1468412"/>
                  </a:lnTo>
                  <a:lnTo>
                    <a:pt x="222554" y="1446047"/>
                  </a:lnTo>
                  <a:lnTo>
                    <a:pt x="223177" y="1444078"/>
                  </a:lnTo>
                  <a:lnTo>
                    <a:pt x="225031" y="1442758"/>
                  </a:lnTo>
                  <a:lnTo>
                    <a:pt x="264617" y="1425003"/>
                  </a:lnTo>
                  <a:lnTo>
                    <a:pt x="270802" y="1436179"/>
                  </a:lnTo>
                  <a:lnTo>
                    <a:pt x="272046" y="1437500"/>
                  </a:lnTo>
                  <a:lnTo>
                    <a:pt x="273278" y="1438148"/>
                  </a:lnTo>
                  <a:lnTo>
                    <a:pt x="294309" y="1438148"/>
                  </a:lnTo>
                  <a:lnTo>
                    <a:pt x="296786" y="1435519"/>
                  </a:lnTo>
                  <a:lnTo>
                    <a:pt x="296786" y="1428292"/>
                  </a:lnTo>
                  <a:lnTo>
                    <a:pt x="337629" y="1446949"/>
                  </a:lnTo>
                  <a:lnTo>
                    <a:pt x="373481" y="1473923"/>
                  </a:lnTo>
                  <a:lnTo>
                    <a:pt x="403250" y="1508048"/>
                  </a:lnTo>
                  <a:lnTo>
                    <a:pt x="425742" y="1548003"/>
                  </a:lnTo>
                  <a:lnTo>
                    <a:pt x="425856" y="1548193"/>
                  </a:lnTo>
                  <a:lnTo>
                    <a:pt x="440207" y="1593253"/>
                  </a:lnTo>
                  <a:lnTo>
                    <a:pt x="445096" y="1640751"/>
                  </a:lnTo>
                  <a:lnTo>
                    <a:pt x="445160" y="1642732"/>
                  </a:lnTo>
                  <a:lnTo>
                    <a:pt x="445160" y="1532267"/>
                  </a:lnTo>
                  <a:lnTo>
                    <a:pt x="429856" y="1502270"/>
                  </a:lnTo>
                  <a:lnTo>
                    <a:pt x="401167" y="1465287"/>
                  </a:lnTo>
                  <a:lnTo>
                    <a:pt x="366382" y="1434769"/>
                  </a:lnTo>
                  <a:lnTo>
                    <a:pt x="355142" y="1428292"/>
                  </a:lnTo>
                  <a:lnTo>
                    <a:pt x="349440" y="1425003"/>
                  </a:lnTo>
                  <a:lnTo>
                    <a:pt x="326453" y="1411744"/>
                  </a:lnTo>
                  <a:lnTo>
                    <a:pt x="282321" y="1397177"/>
                  </a:lnTo>
                  <a:lnTo>
                    <a:pt x="234924" y="1392110"/>
                  </a:lnTo>
                  <a:lnTo>
                    <a:pt x="187540" y="1397177"/>
                  </a:lnTo>
                  <a:lnTo>
                    <a:pt x="143408" y="1411744"/>
                  </a:lnTo>
                  <a:lnTo>
                    <a:pt x="103479" y="1434769"/>
                  </a:lnTo>
                  <a:lnTo>
                    <a:pt x="68694" y="1465287"/>
                  </a:lnTo>
                  <a:lnTo>
                    <a:pt x="40005" y="1502270"/>
                  </a:lnTo>
                  <a:lnTo>
                    <a:pt x="18338" y="1544739"/>
                  </a:lnTo>
                  <a:lnTo>
                    <a:pt x="4648" y="1591665"/>
                  </a:lnTo>
                  <a:lnTo>
                    <a:pt x="0" y="1640751"/>
                  </a:lnTo>
                  <a:lnTo>
                    <a:pt x="63" y="1644040"/>
                  </a:lnTo>
                  <a:lnTo>
                    <a:pt x="4648" y="1692465"/>
                  </a:lnTo>
                  <a:lnTo>
                    <a:pt x="18338" y="1739404"/>
                  </a:lnTo>
                  <a:lnTo>
                    <a:pt x="40005" y="1781860"/>
                  </a:lnTo>
                  <a:lnTo>
                    <a:pt x="68694" y="1818855"/>
                  </a:lnTo>
                  <a:lnTo>
                    <a:pt x="103479" y="1849361"/>
                  </a:lnTo>
                  <a:lnTo>
                    <a:pt x="143408" y="1872399"/>
                  </a:lnTo>
                  <a:lnTo>
                    <a:pt x="187540" y="1886953"/>
                  </a:lnTo>
                  <a:lnTo>
                    <a:pt x="234924" y="1892033"/>
                  </a:lnTo>
                  <a:lnTo>
                    <a:pt x="282321" y="1886953"/>
                  </a:lnTo>
                  <a:lnTo>
                    <a:pt x="326453" y="1872399"/>
                  </a:lnTo>
                  <a:lnTo>
                    <a:pt x="341452" y="1863737"/>
                  </a:lnTo>
                  <a:lnTo>
                    <a:pt x="366382" y="1849361"/>
                  </a:lnTo>
                  <a:lnTo>
                    <a:pt x="401167" y="1818855"/>
                  </a:lnTo>
                  <a:lnTo>
                    <a:pt x="429856" y="1781860"/>
                  </a:lnTo>
                  <a:lnTo>
                    <a:pt x="451523" y="1739404"/>
                  </a:lnTo>
                  <a:lnTo>
                    <a:pt x="465201" y="1692465"/>
                  </a:lnTo>
                  <a:lnTo>
                    <a:pt x="469785" y="1644040"/>
                  </a:lnTo>
                  <a:lnTo>
                    <a:pt x="469849" y="1640751"/>
                  </a:lnTo>
                  <a:close/>
                </a:path>
                <a:path w="1119504" h="1892300">
                  <a:moveTo>
                    <a:pt x="942403" y="230911"/>
                  </a:moveTo>
                  <a:lnTo>
                    <a:pt x="859142" y="230911"/>
                  </a:lnTo>
                  <a:lnTo>
                    <a:pt x="859142" y="252907"/>
                  </a:lnTo>
                  <a:lnTo>
                    <a:pt x="942403" y="252907"/>
                  </a:lnTo>
                  <a:lnTo>
                    <a:pt x="942403" y="230911"/>
                  </a:lnTo>
                  <a:close/>
                </a:path>
                <a:path w="1119504" h="1892300">
                  <a:moveTo>
                    <a:pt x="1119327" y="0"/>
                  </a:moveTo>
                  <a:lnTo>
                    <a:pt x="1088097" y="0"/>
                  </a:lnTo>
                  <a:lnTo>
                    <a:pt x="1088097" y="87972"/>
                  </a:lnTo>
                  <a:lnTo>
                    <a:pt x="1088097" y="307886"/>
                  </a:lnTo>
                  <a:lnTo>
                    <a:pt x="734263" y="307886"/>
                  </a:lnTo>
                  <a:lnTo>
                    <a:pt x="734263" y="87972"/>
                  </a:lnTo>
                  <a:lnTo>
                    <a:pt x="1088097" y="87972"/>
                  </a:lnTo>
                  <a:lnTo>
                    <a:pt x="1088097" y="0"/>
                  </a:lnTo>
                  <a:lnTo>
                    <a:pt x="1072489" y="0"/>
                  </a:lnTo>
                  <a:lnTo>
                    <a:pt x="1072489" y="37934"/>
                  </a:lnTo>
                  <a:lnTo>
                    <a:pt x="1072489" y="50038"/>
                  </a:lnTo>
                  <a:lnTo>
                    <a:pt x="1067816" y="54978"/>
                  </a:lnTo>
                  <a:lnTo>
                    <a:pt x="1056360" y="54978"/>
                  </a:lnTo>
                  <a:lnTo>
                    <a:pt x="1051674" y="50038"/>
                  </a:lnTo>
                  <a:lnTo>
                    <a:pt x="1051674" y="37934"/>
                  </a:lnTo>
                  <a:lnTo>
                    <a:pt x="1056360" y="32994"/>
                  </a:lnTo>
                  <a:lnTo>
                    <a:pt x="1067803" y="32994"/>
                  </a:lnTo>
                  <a:lnTo>
                    <a:pt x="1072489" y="37934"/>
                  </a:lnTo>
                  <a:lnTo>
                    <a:pt x="1072489" y="0"/>
                  </a:lnTo>
                  <a:lnTo>
                    <a:pt x="1036066" y="0"/>
                  </a:lnTo>
                  <a:lnTo>
                    <a:pt x="1036066" y="37934"/>
                  </a:lnTo>
                  <a:lnTo>
                    <a:pt x="1036066" y="50038"/>
                  </a:lnTo>
                  <a:lnTo>
                    <a:pt x="1031379" y="54978"/>
                  </a:lnTo>
                  <a:lnTo>
                    <a:pt x="1019937" y="54978"/>
                  </a:lnTo>
                  <a:lnTo>
                    <a:pt x="1015250" y="50038"/>
                  </a:lnTo>
                  <a:lnTo>
                    <a:pt x="1015250" y="37934"/>
                  </a:lnTo>
                  <a:lnTo>
                    <a:pt x="1019937" y="32994"/>
                  </a:lnTo>
                  <a:lnTo>
                    <a:pt x="1031379" y="32994"/>
                  </a:lnTo>
                  <a:lnTo>
                    <a:pt x="1036066" y="37934"/>
                  </a:lnTo>
                  <a:lnTo>
                    <a:pt x="1036066" y="0"/>
                  </a:lnTo>
                  <a:lnTo>
                    <a:pt x="999642" y="0"/>
                  </a:lnTo>
                  <a:lnTo>
                    <a:pt x="999642" y="37934"/>
                  </a:lnTo>
                  <a:lnTo>
                    <a:pt x="999642" y="50038"/>
                  </a:lnTo>
                  <a:lnTo>
                    <a:pt x="994956" y="54978"/>
                  </a:lnTo>
                  <a:lnTo>
                    <a:pt x="983513" y="54978"/>
                  </a:lnTo>
                  <a:lnTo>
                    <a:pt x="978827" y="50038"/>
                  </a:lnTo>
                  <a:lnTo>
                    <a:pt x="978827" y="37934"/>
                  </a:lnTo>
                  <a:lnTo>
                    <a:pt x="983513" y="32994"/>
                  </a:lnTo>
                  <a:lnTo>
                    <a:pt x="994956" y="32994"/>
                  </a:lnTo>
                  <a:lnTo>
                    <a:pt x="999642" y="37934"/>
                  </a:lnTo>
                  <a:lnTo>
                    <a:pt x="999642" y="0"/>
                  </a:lnTo>
                  <a:lnTo>
                    <a:pt x="703033" y="0"/>
                  </a:lnTo>
                  <a:lnTo>
                    <a:pt x="703033" y="340868"/>
                  </a:lnTo>
                  <a:lnTo>
                    <a:pt x="1119327" y="340868"/>
                  </a:lnTo>
                  <a:lnTo>
                    <a:pt x="1119327" y="307886"/>
                  </a:lnTo>
                  <a:lnTo>
                    <a:pt x="1119327" y="87972"/>
                  </a:lnTo>
                  <a:lnTo>
                    <a:pt x="1119327" y="54978"/>
                  </a:lnTo>
                  <a:lnTo>
                    <a:pt x="1119327" y="32994"/>
                  </a:lnTo>
                  <a:lnTo>
                    <a:pt x="111932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874207" y="2492104"/>
              <a:ext cx="82478" cy="85650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03370" y="2524007"/>
              <a:ext cx="82478" cy="85671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573772" y="2396332"/>
              <a:ext cx="82434" cy="85683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5455930" y="2844475"/>
              <a:ext cx="518795" cy="13335"/>
            </a:xfrm>
            <a:custGeom>
              <a:avLst/>
              <a:gdLst/>
              <a:ahLst/>
              <a:cxnLst/>
              <a:rect l="l" t="t" r="r" b="b"/>
              <a:pathLst>
                <a:path w="518795" h="13335">
                  <a:moveTo>
                    <a:pt x="518402" y="0"/>
                  </a:moveTo>
                  <a:lnTo>
                    <a:pt x="0" y="0"/>
                  </a:lnTo>
                  <a:lnTo>
                    <a:pt x="0" y="12762"/>
                  </a:lnTo>
                  <a:lnTo>
                    <a:pt x="518402" y="12763"/>
                  </a:lnTo>
                  <a:lnTo>
                    <a:pt x="51840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466869" y="2372042"/>
              <a:ext cx="483899" cy="472887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246270" y="2516726"/>
              <a:ext cx="328877" cy="329288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610034" y="4685719"/>
              <a:ext cx="616659" cy="599439"/>
            </a:xfrm>
            <a:prstGeom prst="rect">
              <a:avLst/>
            </a:prstGeom>
          </p:spPr>
        </p:pic>
      </p:grp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Proyectos</a:t>
            </a:r>
          </a:p>
        </p:txBody>
      </p:sp>
      <p:sp>
        <p:nvSpPr>
          <p:cNvPr id="27" name="object 27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28" name="object 28" descr=""/>
          <p:cNvGrpSpPr/>
          <p:nvPr/>
        </p:nvGrpSpPr>
        <p:grpSpPr>
          <a:xfrm>
            <a:off x="9237726" y="1312925"/>
            <a:ext cx="2670175" cy="927100"/>
            <a:chOff x="9237726" y="1312925"/>
            <a:chExt cx="2670175" cy="927100"/>
          </a:xfrm>
        </p:grpSpPr>
        <p:sp>
          <p:nvSpPr>
            <p:cNvPr id="29" name="object 29" descr=""/>
            <p:cNvSpPr/>
            <p:nvPr/>
          </p:nvSpPr>
          <p:spPr>
            <a:xfrm>
              <a:off x="9244076" y="1319275"/>
              <a:ext cx="2657475" cy="914400"/>
            </a:xfrm>
            <a:custGeom>
              <a:avLst/>
              <a:gdLst/>
              <a:ahLst/>
              <a:cxnLst/>
              <a:rect l="l" t="t" r="r" b="b"/>
              <a:pathLst>
                <a:path w="2657475" h="914400">
                  <a:moveTo>
                    <a:pt x="2566034" y="0"/>
                  </a:moveTo>
                  <a:lnTo>
                    <a:pt x="91313" y="0"/>
                  </a:lnTo>
                  <a:lnTo>
                    <a:pt x="55774" y="7177"/>
                  </a:lnTo>
                  <a:lnTo>
                    <a:pt x="26749" y="26749"/>
                  </a:lnTo>
                  <a:lnTo>
                    <a:pt x="7177" y="55774"/>
                  </a:lnTo>
                  <a:lnTo>
                    <a:pt x="0" y="91312"/>
                  </a:lnTo>
                  <a:lnTo>
                    <a:pt x="0" y="822960"/>
                  </a:lnTo>
                  <a:lnTo>
                    <a:pt x="7177" y="858518"/>
                  </a:lnTo>
                  <a:lnTo>
                    <a:pt x="26749" y="887587"/>
                  </a:lnTo>
                  <a:lnTo>
                    <a:pt x="55774" y="907202"/>
                  </a:lnTo>
                  <a:lnTo>
                    <a:pt x="91313" y="914400"/>
                  </a:lnTo>
                  <a:lnTo>
                    <a:pt x="2566034" y="914400"/>
                  </a:lnTo>
                  <a:lnTo>
                    <a:pt x="2601593" y="907202"/>
                  </a:lnTo>
                  <a:lnTo>
                    <a:pt x="2630662" y="887587"/>
                  </a:lnTo>
                  <a:lnTo>
                    <a:pt x="2650277" y="858518"/>
                  </a:lnTo>
                  <a:lnTo>
                    <a:pt x="2657475" y="822960"/>
                  </a:lnTo>
                  <a:lnTo>
                    <a:pt x="2657475" y="91312"/>
                  </a:lnTo>
                  <a:lnTo>
                    <a:pt x="2650277" y="55774"/>
                  </a:lnTo>
                  <a:lnTo>
                    <a:pt x="2630662" y="26749"/>
                  </a:lnTo>
                  <a:lnTo>
                    <a:pt x="2601593" y="7177"/>
                  </a:lnTo>
                  <a:lnTo>
                    <a:pt x="25660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9244076" y="1319275"/>
              <a:ext cx="2657475" cy="914400"/>
            </a:xfrm>
            <a:custGeom>
              <a:avLst/>
              <a:gdLst/>
              <a:ahLst/>
              <a:cxnLst/>
              <a:rect l="l" t="t" r="r" b="b"/>
              <a:pathLst>
                <a:path w="2657475" h="914400">
                  <a:moveTo>
                    <a:pt x="0" y="91312"/>
                  </a:moveTo>
                  <a:lnTo>
                    <a:pt x="7177" y="55774"/>
                  </a:lnTo>
                  <a:lnTo>
                    <a:pt x="26749" y="26749"/>
                  </a:lnTo>
                  <a:lnTo>
                    <a:pt x="55774" y="7177"/>
                  </a:lnTo>
                  <a:lnTo>
                    <a:pt x="91313" y="0"/>
                  </a:lnTo>
                  <a:lnTo>
                    <a:pt x="2566034" y="0"/>
                  </a:lnTo>
                  <a:lnTo>
                    <a:pt x="2601593" y="7177"/>
                  </a:lnTo>
                  <a:lnTo>
                    <a:pt x="2630662" y="26749"/>
                  </a:lnTo>
                  <a:lnTo>
                    <a:pt x="2650277" y="55774"/>
                  </a:lnTo>
                  <a:lnTo>
                    <a:pt x="2657475" y="91312"/>
                  </a:lnTo>
                  <a:lnTo>
                    <a:pt x="2657475" y="822960"/>
                  </a:lnTo>
                  <a:lnTo>
                    <a:pt x="2650277" y="858518"/>
                  </a:lnTo>
                  <a:lnTo>
                    <a:pt x="2630662" y="887587"/>
                  </a:lnTo>
                  <a:lnTo>
                    <a:pt x="2601593" y="907202"/>
                  </a:lnTo>
                  <a:lnTo>
                    <a:pt x="2566034" y="914400"/>
                  </a:lnTo>
                  <a:lnTo>
                    <a:pt x="91313" y="914400"/>
                  </a:lnTo>
                  <a:lnTo>
                    <a:pt x="55774" y="907202"/>
                  </a:lnTo>
                  <a:lnTo>
                    <a:pt x="26749" y="887587"/>
                  </a:lnTo>
                  <a:lnTo>
                    <a:pt x="7177" y="858518"/>
                  </a:lnTo>
                  <a:lnTo>
                    <a:pt x="0" y="822960"/>
                  </a:lnTo>
                  <a:lnTo>
                    <a:pt x="0" y="91312"/>
                  </a:lnTo>
                  <a:close/>
                </a:path>
              </a:pathLst>
            </a:custGeom>
            <a:ln w="12700">
              <a:solidFill>
                <a:srgbClr val="94949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9338309" y="1292166"/>
            <a:ext cx="2369185" cy="784860"/>
          </a:xfrm>
          <a:prstGeom prst="rect">
            <a:avLst/>
          </a:prstGeom>
        </p:spPr>
        <p:txBody>
          <a:bodyPr wrap="square" lIns="0" tIns="1339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z="2000">
                <a:latin typeface="Calibri"/>
                <a:cs typeface="Calibri"/>
              </a:rPr>
              <a:t>I.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Diagnóstico</a:t>
            </a:r>
            <a:endParaRPr sz="200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755"/>
              </a:spcBef>
              <a:buChar char="•"/>
              <a:tabLst>
                <a:tab pos="184150" algn="l"/>
              </a:tabLst>
            </a:pPr>
            <a:r>
              <a:rPr dirty="0" sz="1550">
                <a:latin typeface="Calibri"/>
                <a:cs typeface="Calibri"/>
              </a:rPr>
              <a:t>Identificación</a:t>
            </a:r>
            <a:r>
              <a:rPr dirty="0" sz="1550" spc="220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capacidades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2" name="object 32" descr=""/>
          <p:cNvSpPr/>
          <p:nvPr/>
        </p:nvSpPr>
        <p:spPr>
          <a:xfrm>
            <a:off x="10363200" y="2286000"/>
            <a:ext cx="409575" cy="352425"/>
          </a:xfrm>
          <a:custGeom>
            <a:avLst/>
            <a:gdLst/>
            <a:ahLst/>
            <a:cxnLst/>
            <a:rect l="l" t="t" r="r" b="b"/>
            <a:pathLst>
              <a:path w="409575" h="352425">
                <a:moveTo>
                  <a:pt x="327659" y="0"/>
                </a:moveTo>
                <a:lnTo>
                  <a:pt x="81915" y="0"/>
                </a:lnTo>
                <a:lnTo>
                  <a:pt x="81915" y="176149"/>
                </a:lnTo>
                <a:lnTo>
                  <a:pt x="0" y="176149"/>
                </a:lnTo>
                <a:lnTo>
                  <a:pt x="204850" y="352425"/>
                </a:lnTo>
                <a:lnTo>
                  <a:pt x="409575" y="176149"/>
                </a:lnTo>
                <a:lnTo>
                  <a:pt x="327659" y="176149"/>
                </a:lnTo>
                <a:lnTo>
                  <a:pt x="327659" y="0"/>
                </a:lnTo>
                <a:close/>
              </a:path>
            </a:pathLst>
          </a:custGeom>
          <a:solidFill>
            <a:srgbClr val="CFCFC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3" name="object 33" descr=""/>
          <p:cNvGrpSpPr/>
          <p:nvPr/>
        </p:nvGrpSpPr>
        <p:grpSpPr>
          <a:xfrm>
            <a:off x="9237726" y="2694051"/>
            <a:ext cx="2670175" cy="927100"/>
            <a:chOff x="9237726" y="2694051"/>
            <a:chExt cx="2670175" cy="927100"/>
          </a:xfrm>
        </p:grpSpPr>
        <p:sp>
          <p:nvSpPr>
            <p:cNvPr id="34" name="object 34" descr=""/>
            <p:cNvSpPr/>
            <p:nvPr/>
          </p:nvSpPr>
          <p:spPr>
            <a:xfrm>
              <a:off x="9244076" y="2700401"/>
              <a:ext cx="2657475" cy="914400"/>
            </a:xfrm>
            <a:custGeom>
              <a:avLst/>
              <a:gdLst/>
              <a:ahLst/>
              <a:cxnLst/>
              <a:rect l="l" t="t" r="r" b="b"/>
              <a:pathLst>
                <a:path w="2657475" h="914400">
                  <a:moveTo>
                    <a:pt x="2566034" y="0"/>
                  </a:moveTo>
                  <a:lnTo>
                    <a:pt x="91313" y="0"/>
                  </a:lnTo>
                  <a:lnTo>
                    <a:pt x="55774" y="7179"/>
                  </a:lnTo>
                  <a:lnTo>
                    <a:pt x="26749" y="26765"/>
                  </a:lnTo>
                  <a:lnTo>
                    <a:pt x="7177" y="55828"/>
                  </a:lnTo>
                  <a:lnTo>
                    <a:pt x="0" y="91439"/>
                  </a:lnTo>
                  <a:lnTo>
                    <a:pt x="0" y="822960"/>
                  </a:lnTo>
                  <a:lnTo>
                    <a:pt x="7177" y="858518"/>
                  </a:lnTo>
                  <a:lnTo>
                    <a:pt x="26749" y="887587"/>
                  </a:lnTo>
                  <a:lnTo>
                    <a:pt x="55774" y="907202"/>
                  </a:lnTo>
                  <a:lnTo>
                    <a:pt x="91313" y="914400"/>
                  </a:lnTo>
                  <a:lnTo>
                    <a:pt x="2566034" y="914400"/>
                  </a:lnTo>
                  <a:lnTo>
                    <a:pt x="2601593" y="907202"/>
                  </a:lnTo>
                  <a:lnTo>
                    <a:pt x="2630662" y="887587"/>
                  </a:lnTo>
                  <a:lnTo>
                    <a:pt x="2650277" y="858518"/>
                  </a:lnTo>
                  <a:lnTo>
                    <a:pt x="2657475" y="822960"/>
                  </a:lnTo>
                  <a:lnTo>
                    <a:pt x="2657475" y="91439"/>
                  </a:lnTo>
                  <a:lnTo>
                    <a:pt x="2650277" y="55828"/>
                  </a:lnTo>
                  <a:lnTo>
                    <a:pt x="2630662" y="26765"/>
                  </a:lnTo>
                  <a:lnTo>
                    <a:pt x="2601593" y="7179"/>
                  </a:lnTo>
                  <a:lnTo>
                    <a:pt x="25660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9244076" y="2700401"/>
              <a:ext cx="2657475" cy="914400"/>
            </a:xfrm>
            <a:custGeom>
              <a:avLst/>
              <a:gdLst/>
              <a:ahLst/>
              <a:cxnLst/>
              <a:rect l="l" t="t" r="r" b="b"/>
              <a:pathLst>
                <a:path w="2657475" h="914400">
                  <a:moveTo>
                    <a:pt x="0" y="91439"/>
                  </a:moveTo>
                  <a:lnTo>
                    <a:pt x="7177" y="55828"/>
                  </a:lnTo>
                  <a:lnTo>
                    <a:pt x="26749" y="26765"/>
                  </a:lnTo>
                  <a:lnTo>
                    <a:pt x="55774" y="7179"/>
                  </a:lnTo>
                  <a:lnTo>
                    <a:pt x="91313" y="0"/>
                  </a:lnTo>
                  <a:lnTo>
                    <a:pt x="2566034" y="0"/>
                  </a:lnTo>
                  <a:lnTo>
                    <a:pt x="2601593" y="7179"/>
                  </a:lnTo>
                  <a:lnTo>
                    <a:pt x="2630662" y="26765"/>
                  </a:lnTo>
                  <a:lnTo>
                    <a:pt x="2650277" y="55828"/>
                  </a:lnTo>
                  <a:lnTo>
                    <a:pt x="2657475" y="91439"/>
                  </a:lnTo>
                  <a:lnTo>
                    <a:pt x="2657475" y="822960"/>
                  </a:lnTo>
                  <a:lnTo>
                    <a:pt x="2650277" y="858518"/>
                  </a:lnTo>
                  <a:lnTo>
                    <a:pt x="2630662" y="887587"/>
                  </a:lnTo>
                  <a:lnTo>
                    <a:pt x="2601593" y="907202"/>
                  </a:lnTo>
                  <a:lnTo>
                    <a:pt x="2566034" y="914400"/>
                  </a:lnTo>
                  <a:lnTo>
                    <a:pt x="91313" y="914400"/>
                  </a:lnTo>
                  <a:lnTo>
                    <a:pt x="55774" y="907202"/>
                  </a:lnTo>
                  <a:lnTo>
                    <a:pt x="26749" y="887587"/>
                  </a:lnTo>
                  <a:lnTo>
                    <a:pt x="7177" y="858518"/>
                  </a:lnTo>
                  <a:lnTo>
                    <a:pt x="0" y="822960"/>
                  </a:lnTo>
                  <a:lnTo>
                    <a:pt x="0" y="91439"/>
                  </a:lnTo>
                  <a:close/>
                </a:path>
              </a:pathLst>
            </a:custGeom>
            <a:ln w="12700">
              <a:solidFill>
                <a:srgbClr val="94949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9338309" y="2669520"/>
            <a:ext cx="2195830" cy="78549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2000">
                <a:latin typeface="Calibri"/>
                <a:cs typeface="Calibri"/>
              </a:rPr>
              <a:t>II.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Diseño</a:t>
            </a:r>
            <a:endParaRPr sz="2000">
              <a:latin typeface="Calibri"/>
              <a:cs typeface="Calibri"/>
            </a:endParaRPr>
          </a:p>
          <a:p>
            <a:pPr marL="183515" indent="-170815">
              <a:lnSpc>
                <a:spcPct val="100000"/>
              </a:lnSpc>
              <a:spcBef>
                <a:spcPts val="755"/>
              </a:spcBef>
              <a:buChar char="•"/>
              <a:tabLst>
                <a:tab pos="183515" algn="l"/>
              </a:tabLst>
            </a:pPr>
            <a:r>
              <a:rPr dirty="0" sz="1550">
                <a:latin typeface="Calibri"/>
                <a:cs typeface="Calibri"/>
              </a:rPr>
              <a:t>Organizacional</a:t>
            </a:r>
            <a:r>
              <a:rPr dirty="0" sz="1550" spc="13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y</a:t>
            </a:r>
            <a:r>
              <a:rPr dirty="0" sz="1550" spc="80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Técnico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10363200" y="3667125"/>
            <a:ext cx="409575" cy="342900"/>
          </a:xfrm>
          <a:custGeom>
            <a:avLst/>
            <a:gdLst/>
            <a:ahLst/>
            <a:cxnLst/>
            <a:rect l="l" t="t" r="r" b="b"/>
            <a:pathLst>
              <a:path w="409575" h="342900">
                <a:moveTo>
                  <a:pt x="327659" y="0"/>
                </a:moveTo>
                <a:lnTo>
                  <a:pt x="81915" y="0"/>
                </a:lnTo>
                <a:lnTo>
                  <a:pt x="81915" y="171450"/>
                </a:lnTo>
                <a:lnTo>
                  <a:pt x="0" y="171450"/>
                </a:lnTo>
                <a:lnTo>
                  <a:pt x="204850" y="342900"/>
                </a:lnTo>
                <a:lnTo>
                  <a:pt x="409575" y="171450"/>
                </a:lnTo>
                <a:lnTo>
                  <a:pt x="327659" y="171450"/>
                </a:lnTo>
                <a:lnTo>
                  <a:pt x="327659" y="0"/>
                </a:lnTo>
                <a:close/>
              </a:path>
            </a:pathLst>
          </a:custGeom>
          <a:solidFill>
            <a:srgbClr val="CFCFC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8" name="object 38" descr=""/>
          <p:cNvGrpSpPr/>
          <p:nvPr/>
        </p:nvGrpSpPr>
        <p:grpSpPr>
          <a:xfrm>
            <a:off x="9237726" y="4065651"/>
            <a:ext cx="2670175" cy="927100"/>
            <a:chOff x="9237726" y="4065651"/>
            <a:chExt cx="2670175" cy="927100"/>
          </a:xfrm>
        </p:grpSpPr>
        <p:sp>
          <p:nvSpPr>
            <p:cNvPr id="39" name="object 39" descr=""/>
            <p:cNvSpPr/>
            <p:nvPr/>
          </p:nvSpPr>
          <p:spPr>
            <a:xfrm>
              <a:off x="9244076" y="4072001"/>
              <a:ext cx="2657475" cy="914400"/>
            </a:xfrm>
            <a:custGeom>
              <a:avLst/>
              <a:gdLst/>
              <a:ahLst/>
              <a:cxnLst/>
              <a:rect l="l" t="t" r="r" b="b"/>
              <a:pathLst>
                <a:path w="2657475" h="914400">
                  <a:moveTo>
                    <a:pt x="2566034" y="0"/>
                  </a:moveTo>
                  <a:lnTo>
                    <a:pt x="91313" y="0"/>
                  </a:lnTo>
                  <a:lnTo>
                    <a:pt x="55774" y="7177"/>
                  </a:lnTo>
                  <a:lnTo>
                    <a:pt x="26749" y="26749"/>
                  </a:lnTo>
                  <a:lnTo>
                    <a:pt x="7177" y="55774"/>
                  </a:lnTo>
                  <a:lnTo>
                    <a:pt x="0" y="91312"/>
                  </a:lnTo>
                  <a:lnTo>
                    <a:pt x="0" y="822960"/>
                  </a:lnTo>
                  <a:lnTo>
                    <a:pt x="7177" y="858518"/>
                  </a:lnTo>
                  <a:lnTo>
                    <a:pt x="26749" y="887587"/>
                  </a:lnTo>
                  <a:lnTo>
                    <a:pt x="55774" y="907202"/>
                  </a:lnTo>
                  <a:lnTo>
                    <a:pt x="91313" y="914400"/>
                  </a:lnTo>
                  <a:lnTo>
                    <a:pt x="2566034" y="914400"/>
                  </a:lnTo>
                  <a:lnTo>
                    <a:pt x="2601593" y="907202"/>
                  </a:lnTo>
                  <a:lnTo>
                    <a:pt x="2630662" y="887587"/>
                  </a:lnTo>
                  <a:lnTo>
                    <a:pt x="2650277" y="858518"/>
                  </a:lnTo>
                  <a:lnTo>
                    <a:pt x="2657475" y="822960"/>
                  </a:lnTo>
                  <a:lnTo>
                    <a:pt x="2657475" y="91312"/>
                  </a:lnTo>
                  <a:lnTo>
                    <a:pt x="2650277" y="55774"/>
                  </a:lnTo>
                  <a:lnTo>
                    <a:pt x="2630662" y="26749"/>
                  </a:lnTo>
                  <a:lnTo>
                    <a:pt x="2601593" y="7177"/>
                  </a:lnTo>
                  <a:lnTo>
                    <a:pt x="25660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9244076" y="4072001"/>
              <a:ext cx="2657475" cy="914400"/>
            </a:xfrm>
            <a:custGeom>
              <a:avLst/>
              <a:gdLst/>
              <a:ahLst/>
              <a:cxnLst/>
              <a:rect l="l" t="t" r="r" b="b"/>
              <a:pathLst>
                <a:path w="2657475" h="914400">
                  <a:moveTo>
                    <a:pt x="0" y="91312"/>
                  </a:moveTo>
                  <a:lnTo>
                    <a:pt x="7177" y="55774"/>
                  </a:lnTo>
                  <a:lnTo>
                    <a:pt x="26749" y="26749"/>
                  </a:lnTo>
                  <a:lnTo>
                    <a:pt x="55774" y="7177"/>
                  </a:lnTo>
                  <a:lnTo>
                    <a:pt x="91313" y="0"/>
                  </a:lnTo>
                  <a:lnTo>
                    <a:pt x="2566034" y="0"/>
                  </a:lnTo>
                  <a:lnTo>
                    <a:pt x="2601593" y="7177"/>
                  </a:lnTo>
                  <a:lnTo>
                    <a:pt x="2630662" y="26749"/>
                  </a:lnTo>
                  <a:lnTo>
                    <a:pt x="2650277" y="55774"/>
                  </a:lnTo>
                  <a:lnTo>
                    <a:pt x="2657475" y="91312"/>
                  </a:lnTo>
                  <a:lnTo>
                    <a:pt x="2657475" y="822960"/>
                  </a:lnTo>
                  <a:lnTo>
                    <a:pt x="2650277" y="858518"/>
                  </a:lnTo>
                  <a:lnTo>
                    <a:pt x="2630662" y="887587"/>
                  </a:lnTo>
                  <a:lnTo>
                    <a:pt x="2601593" y="907202"/>
                  </a:lnTo>
                  <a:lnTo>
                    <a:pt x="2566034" y="914400"/>
                  </a:lnTo>
                  <a:lnTo>
                    <a:pt x="91313" y="914400"/>
                  </a:lnTo>
                  <a:lnTo>
                    <a:pt x="55774" y="907202"/>
                  </a:lnTo>
                  <a:lnTo>
                    <a:pt x="26749" y="887587"/>
                  </a:lnTo>
                  <a:lnTo>
                    <a:pt x="7177" y="858518"/>
                  </a:lnTo>
                  <a:lnTo>
                    <a:pt x="0" y="822960"/>
                  </a:lnTo>
                  <a:lnTo>
                    <a:pt x="0" y="91312"/>
                  </a:lnTo>
                  <a:close/>
                </a:path>
              </a:pathLst>
            </a:custGeom>
            <a:ln w="12700">
              <a:solidFill>
                <a:srgbClr val="94949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9338309" y="3936633"/>
            <a:ext cx="2169160" cy="1012825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2000">
                <a:latin typeface="Calibri"/>
                <a:cs typeface="Calibri"/>
              </a:rPr>
              <a:t>III.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Implementación</a:t>
            </a:r>
            <a:endParaRPr sz="2000">
              <a:latin typeface="Calibri"/>
              <a:cs typeface="Calibri"/>
            </a:endParaRPr>
          </a:p>
          <a:p>
            <a:pPr marL="184150" marR="5080" indent="-172085">
              <a:lnSpc>
                <a:spcPts val="1800"/>
              </a:lnSpc>
              <a:spcBef>
                <a:spcPts val="865"/>
              </a:spcBef>
              <a:buChar char="•"/>
              <a:tabLst>
                <a:tab pos="184150" algn="l"/>
              </a:tabLst>
            </a:pPr>
            <a:r>
              <a:rPr dirty="0" sz="1550">
                <a:latin typeface="Calibri"/>
                <a:cs typeface="Calibri"/>
              </a:rPr>
              <a:t>Habilitación</a:t>
            </a:r>
            <a:r>
              <a:rPr dirty="0" sz="1550" spc="13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y</a:t>
            </a:r>
            <a:r>
              <a:rPr dirty="0" sz="1550" spc="90">
                <a:latin typeface="Calibri"/>
                <a:cs typeface="Calibri"/>
              </a:rPr>
              <a:t> </a:t>
            </a:r>
            <a:r>
              <a:rPr dirty="0" sz="1550" spc="-10">
                <a:latin typeface="Calibri"/>
                <a:cs typeface="Calibri"/>
              </a:rPr>
              <a:t>Proyectos Piloto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42" name="object 42" descr=""/>
          <p:cNvSpPr/>
          <p:nvPr/>
        </p:nvSpPr>
        <p:spPr>
          <a:xfrm>
            <a:off x="10363200" y="5038725"/>
            <a:ext cx="409575" cy="342900"/>
          </a:xfrm>
          <a:custGeom>
            <a:avLst/>
            <a:gdLst/>
            <a:ahLst/>
            <a:cxnLst/>
            <a:rect l="l" t="t" r="r" b="b"/>
            <a:pathLst>
              <a:path w="409575" h="342900">
                <a:moveTo>
                  <a:pt x="327659" y="0"/>
                </a:moveTo>
                <a:lnTo>
                  <a:pt x="81915" y="0"/>
                </a:lnTo>
                <a:lnTo>
                  <a:pt x="81915" y="171450"/>
                </a:lnTo>
                <a:lnTo>
                  <a:pt x="0" y="171450"/>
                </a:lnTo>
                <a:lnTo>
                  <a:pt x="204850" y="342900"/>
                </a:lnTo>
                <a:lnTo>
                  <a:pt x="409575" y="171450"/>
                </a:lnTo>
                <a:lnTo>
                  <a:pt x="327659" y="171450"/>
                </a:lnTo>
                <a:lnTo>
                  <a:pt x="327659" y="0"/>
                </a:lnTo>
                <a:close/>
              </a:path>
            </a:pathLst>
          </a:custGeom>
          <a:solidFill>
            <a:srgbClr val="CFCFC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3" name="object 43" descr=""/>
          <p:cNvGrpSpPr/>
          <p:nvPr/>
        </p:nvGrpSpPr>
        <p:grpSpPr>
          <a:xfrm>
            <a:off x="9237726" y="5437251"/>
            <a:ext cx="2670175" cy="936625"/>
            <a:chOff x="9237726" y="5437251"/>
            <a:chExt cx="2670175" cy="936625"/>
          </a:xfrm>
        </p:grpSpPr>
        <p:sp>
          <p:nvSpPr>
            <p:cNvPr id="44" name="object 44" descr=""/>
            <p:cNvSpPr/>
            <p:nvPr/>
          </p:nvSpPr>
          <p:spPr>
            <a:xfrm>
              <a:off x="9244076" y="5443601"/>
              <a:ext cx="2657475" cy="923925"/>
            </a:xfrm>
            <a:custGeom>
              <a:avLst/>
              <a:gdLst/>
              <a:ahLst/>
              <a:cxnLst/>
              <a:rect l="l" t="t" r="r" b="b"/>
              <a:pathLst>
                <a:path w="2657475" h="923925">
                  <a:moveTo>
                    <a:pt x="2565019" y="0"/>
                  </a:moveTo>
                  <a:lnTo>
                    <a:pt x="92328" y="0"/>
                  </a:lnTo>
                  <a:lnTo>
                    <a:pt x="56364" y="7246"/>
                  </a:lnTo>
                  <a:lnTo>
                    <a:pt x="27019" y="27019"/>
                  </a:lnTo>
                  <a:lnTo>
                    <a:pt x="7246" y="56364"/>
                  </a:lnTo>
                  <a:lnTo>
                    <a:pt x="0" y="92329"/>
                  </a:lnTo>
                  <a:lnTo>
                    <a:pt x="0" y="831469"/>
                  </a:lnTo>
                  <a:lnTo>
                    <a:pt x="7246" y="867433"/>
                  </a:lnTo>
                  <a:lnTo>
                    <a:pt x="27019" y="896800"/>
                  </a:lnTo>
                  <a:lnTo>
                    <a:pt x="56364" y="916601"/>
                  </a:lnTo>
                  <a:lnTo>
                    <a:pt x="92328" y="923861"/>
                  </a:lnTo>
                  <a:lnTo>
                    <a:pt x="2565019" y="923861"/>
                  </a:lnTo>
                  <a:lnTo>
                    <a:pt x="2601003" y="916601"/>
                  </a:lnTo>
                  <a:lnTo>
                    <a:pt x="2630392" y="896800"/>
                  </a:lnTo>
                  <a:lnTo>
                    <a:pt x="2650208" y="867433"/>
                  </a:lnTo>
                  <a:lnTo>
                    <a:pt x="2657475" y="831469"/>
                  </a:lnTo>
                  <a:lnTo>
                    <a:pt x="2657475" y="92329"/>
                  </a:lnTo>
                  <a:lnTo>
                    <a:pt x="2650208" y="56364"/>
                  </a:lnTo>
                  <a:lnTo>
                    <a:pt x="2630392" y="27019"/>
                  </a:lnTo>
                  <a:lnTo>
                    <a:pt x="2601003" y="7246"/>
                  </a:lnTo>
                  <a:lnTo>
                    <a:pt x="25650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9244076" y="5443601"/>
              <a:ext cx="2657475" cy="923925"/>
            </a:xfrm>
            <a:custGeom>
              <a:avLst/>
              <a:gdLst/>
              <a:ahLst/>
              <a:cxnLst/>
              <a:rect l="l" t="t" r="r" b="b"/>
              <a:pathLst>
                <a:path w="2657475" h="923925">
                  <a:moveTo>
                    <a:pt x="0" y="92329"/>
                  </a:moveTo>
                  <a:lnTo>
                    <a:pt x="7246" y="56364"/>
                  </a:lnTo>
                  <a:lnTo>
                    <a:pt x="27019" y="27019"/>
                  </a:lnTo>
                  <a:lnTo>
                    <a:pt x="56364" y="7246"/>
                  </a:lnTo>
                  <a:lnTo>
                    <a:pt x="92328" y="0"/>
                  </a:lnTo>
                  <a:lnTo>
                    <a:pt x="2565019" y="0"/>
                  </a:lnTo>
                  <a:lnTo>
                    <a:pt x="2601003" y="7246"/>
                  </a:lnTo>
                  <a:lnTo>
                    <a:pt x="2630392" y="27019"/>
                  </a:lnTo>
                  <a:lnTo>
                    <a:pt x="2650208" y="56364"/>
                  </a:lnTo>
                  <a:lnTo>
                    <a:pt x="2657475" y="92329"/>
                  </a:lnTo>
                  <a:lnTo>
                    <a:pt x="2657475" y="831469"/>
                  </a:lnTo>
                  <a:lnTo>
                    <a:pt x="2650208" y="867433"/>
                  </a:lnTo>
                  <a:lnTo>
                    <a:pt x="2630392" y="896800"/>
                  </a:lnTo>
                  <a:lnTo>
                    <a:pt x="2601003" y="916601"/>
                  </a:lnTo>
                  <a:lnTo>
                    <a:pt x="2565019" y="923861"/>
                  </a:lnTo>
                  <a:lnTo>
                    <a:pt x="92328" y="923861"/>
                  </a:lnTo>
                  <a:lnTo>
                    <a:pt x="56364" y="916601"/>
                  </a:lnTo>
                  <a:lnTo>
                    <a:pt x="27019" y="896800"/>
                  </a:lnTo>
                  <a:lnTo>
                    <a:pt x="7246" y="867433"/>
                  </a:lnTo>
                  <a:lnTo>
                    <a:pt x="0" y="831469"/>
                  </a:lnTo>
                  <a:lnTo>
                    <a:pt x="0" y="92329"/>
                  </a:lnTo>
                  <a:close/>
                </a:path>
              </a:pathLst>
            </a:custGeom>
            <a:ln w="12700">
              <a:solidFill>
                <a:srgbClr val="94949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 descr=""/>
          <p:cNvSpPr txBox="1"/>
          <p:nvPr/>
        </p:nvSpPr>
        <p:spPr>
          <a:xfrm>
            <a:off x="9338309" y="5426424"/>
            <a:ext cx="1524635" cy="784225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2000" spc="-45">
                <a:latin typeface="Calibri"/>
                <a:cs typeface="Calibri"/>
              </a:rPr>
              <a:t>IV.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Vinculación</a:t>
            </a:r>
            <a:endParaRPr sz="200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755"/>
              </a:spcBef>
              <a:buChar char="•"/>
              <a:tabLst>
                <a:tab pos="184150" algn="l"/>
              </a:tabLst>
            </a:pPr>
            <a:r>
              <a:rPr dirty="0" sz="1550" spc="-10">
                <a:latin typeface="Calibri"/>
                <a:cs typeface="Calibri"/>
              </a:rPr>
              <a:t>Consolidación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47" name="object 4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49972" y="1298193"/>
            <a:ext cx="5251450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spc="-114">
                <a:solidFill>
                  <a:srgbClr val="9B2146"/>
                </a:solidFill>
                <a:latin typeface="Arial Black"/>
                <a:cs typeface="Arial Black"/>
              </a:rPr>
              <a:t>Directorio</a:t>
            </a:r>
            <a:r>
              <a:rPr dirty="0" sz="2400" spc="-8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50">
                <a:solidFill>
                  <a:srgbClr val="9B2146"/>
                </a:solidFill>
                <a:latin typeface="Arial Black"/>
                <a:cs typeface="Arial Black"/>
              </a:rPr>
              <a:t>de</a:t>
            </a:r>
            <a:r>
              <a:rPr dirty="0" sz="2400" spc="-16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45">
                <a:solidFill>
                  <a:srgbClr val="9B2146"/>
                </a:solidFill>
                <a:latin typeface="Arial Black"/>
                <a:cs typeface="Arial Black"/>
              </a:rPr>
              <a:t>expertos</a:t>
            </a:r>
            <a:r>
              <a:rPr dirty="0" sz="2400" spc="-16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20">
                <a:solidFill>
                  <a:srgbClr val="9B2146"/>
                </a:solidFill>
                <a:latin typeface="Arial Black"/>
                <a:cs typeface="Arial Black"/>
              </a:rPr>
              <a:t>en</a:t>
            </a:r>
            <a:r>
              <a:rPr dirty="0" sz="2400" spc="-17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95">
                <a:solidFill>
                  <a:srgbClr val="9B2146"/>
                </a:solidFill>
                <a:latin typeface="Arial Black"/>
                <a:cs typeface="Arial Black"/>
              </a:rPr>
              <a:t>IA</a:t>
            </a:r>
            <a:r>
              <a:rPr dirty="0" sz="2400" spc="-17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10">
                <a:solidFill>
                  <a:srgbClr val="9B2146"/>
                </a:solidFill>
                <a:latin typeface="Arial Black"/>
                <a:cs typeface="Arial Black"/>
              </a:rPr>
              <a:t>y</a:t>
            </a:r>
            <a:r>
              <a:rPr dirty="0" sz="2400" spc="-19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40">
                <a:solidFill>
                  <a:srgbClr val="9B2146"/>
                </a:solidFill>
                <a:latin typeface="Arial Black"/>
                <a:cs typeface="Arial Black"/>
              </a:rPr>
              <a:t>HPC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Proyectos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5838825" y="2676525"/>
            <a:ext cx="2781300" cy="1457325"/>
            <a:chOff x="5838825" y="2676525"/>
            <a:chExt cx="2781300" cy="1457325"/>
          </a:xfrm>
        </p:grpSpPr>
        <p:sp>
          <p:nvSpPr>
            <p:cNvPr id="6" name="object 6" descr=""/>
            <p:cNvSpPr/>
            <p:nvPr/>
          </p:nvSpPr>
          <p:spPr>
            <a:xfrm>
              <a:off x="5848350" y="2686050"/>
              <a:ext cx="2762250" cy="1438275"/>
            </a:xfrm>
            <a:custGeom>
              <a:avLst/>
              <a:gdLst/>
              <a:ahLst/>
              <a:cxnLst/>
              <a:rect l="l" t="t" r="r" b="b"/>
              <a:pathLst>
                <a:path w="2762250" h="1438275">
                  <a:moveTo>
                    <a:pt x="2762250" y="0"/>
                  </a:moveTo>
                  <a:lnTo>
                    <a:pt x="239775" y="0"/>
                  </a:lnTo>
                  <a:lnTo>
                    <a:pt x="191442" y="4869"/>
                  </a:lnTo>
                  <a:lnTo>
                    <a:pt x="146429" y="18837"/>
                  </a:lnTo>
                  <a:lnTo>
                    <a:pt x="105698" y="40940"/>
                  </a:lnTo>
                  <a:lnTo>
                    <a:pt x="70215" y="70215"/>
                  </a:lnTo>
                  <a:lnTo>
                    <a:pt x="40940" y="105698"/>
                  </a:lnTo>
                  <a:lnTo>
                    <a:pt x="18837" y="146429"/>
                  </a:lnTo>
                  <a:lnTo>
                    <a:pt x="4869" y="191442"/>
                  </a:lnTo>
                  <a:lnTo>
                    <a:pt x="0" y="239775"/>
                  </a:lnTo>
                  <a:lnTo>
                    <a:pt x="0" y="1438275"/>
                  </a:lnTo>
                  <a:lnTo>
                    <a:pt x="2762250" y="1438275"/>
                  </a:lnTo>
                  <a:lnTo>
                    <a:pt x="2762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848350" y="2686050"/>
              <a:ext cx="2762250" cy="1438275"/>
            </a:xfrm>
            <a:custGeom>
              <a:avLst/>
              <a:gdLst/>
              <a:ahLst/>
              <a:cxnLst/>
              <a:rect l="l" t="t" r="r" b="b"/>
              <a:pathLst>
                <a:path w="2762250" h="1438275">
                  <a:moveTo>
                    <a:pt x="0" y="1438275"/>
                  </a:moveTo>
                  <a:lnTo>
                    <a:pt x="0" y="239775"/>
                  </a:lnTo>
                  <a:lnTo>
                    <a:pt x="4869" y="191442"/>
                  </a:lnTo>
                  <a:lnTo>
                    <a:pt x="18837" y="146429"/>
                  </a:lnTo>
                  <a:lnTo>
                    <a:pt x="40940" y="105698"/>
                  </a:lnTo>
                  <a:lnTo>
                    <a:pt x="70215" y="70215"/>
                  </a:lnTo>
                  <a:lnTo>
                    <a:pt x="105698" y="40940"/>
                  </a:lnTo>
                  <a:lnTo>
                    <a:pt x="146429" y="18837"/>
                  </a:lnTo>
                  <a:lnTo>
                    <a:pt x="191442" y="4869"/>
                  </a:lnTo>
                  <a:lnTo>
                    <a:pt x="239775" y="0"/>
                  </a:lnTo>
                  <a:lnTo>
                    <a:pt x="2762250" y="0"/>
                  </a:lnTo>
                  <a:lnTo>
                    <a:pt x="2762250" y="1438275"/>
                  </a:lnTo>
                  <a:lnTo>
                    <a:pt x="0" y="1438275"/>
                  </a:lnTo>
                  <a:close/>
                </a:path>
              </a:pathLst>
            </a:custGeom>
            <a:ln w="19050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6503669" y="2830830"/>
            <a:ext cx="1454785" cy="7264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91440">
              <a:lnSpc>
                <a:spcPts val="2755"/>
              </a:lnSpc>
              <a:spcBef>
                <a:spcPts val="105"/>
              </a:spcBef>
            </a:pPr>
            <a:r>
              <a:rPr dirty="0" sz="2400" spc="-10">
                <a:latin typeface="Calibri"/>
                <a:cs typeface="Calibri"/>
              </a:rPr>
              <a:t>Desarrollo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755"/>
              </a:lnSpc>
            </a:pPr>
            <a:r>
              <a:rPr dirty="0" sz="2400" spc="-10">
                <a:latin typeface="Calibri"/>
                <a:cs typeface="Calibri"/>
              </a:rPr>
              <a:t>tecnológico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8601075" y="2676525"/>
            <a:ext cx="2781300" cy="1457325"/>
            <a:chOff x="8601075" y="2676525"/>
            <a:chExt cx="2781300" cy="1457325"/>
          </a:xfrm>
        </p:grpSpPr>
        <p:sp>
          <p:nvSpPr>
            <p:cNvPr id="10" name="object 10" descr=""/>
            <p:cNvSpPr/>
            <p:nvPr/>
          </p:nvSpPr>
          <p:spPr>
            <a:xfrm>
              <a:off x="8610600" y="2686050"/>
              <a:ext cx="2762250" cy="1438275"/>
            </a:xfrm>
            <a:custGeom>
              <a:avLst/>
              <a:gdLst/>
              <a:ahLst/>
              <a:cxnLst/>
              <a:rect l="l" t="t" r="r" b="b"/>
              <a:pathLst>
                <a:path w="2762250" h="1438275">
                  <a:moveTo>
                    <a:pt x="2522474" y="0"/>
                  </a:moveTo>
                  <a:lnTo>
                    <a:pt x="0" y="0"/>
                  </a:lnTo>
                  <a:lnTo>
                    <a:pt x="0" y="1438275"/>
                  </a:lnTo>
                  <a:lnTo>
                    <a:pt x="2762250" y="1438275"/>
                  </a:lnTo>
                  <a:lnTo>
                    <a:pt x="2762250" y="239775"/>
                  </a:lnTo>
                  <a:lnTo>
                    <a:pt x="2757380" y="191442"/>
                  </a:lnTo>
                  <a:lnTo>
                    <a:pt x="2743412" y="146429"/>
                  </a:lnTo>
                  <a:lnTo>
                    <a:pt x="2721309" y="105698"/>
                  </a:lnTo>
                  <a:lnTo>
                    <a:pt x="2692034" y="70215"/>
                  </a:lnTo>
                  <a:lnTo>
                    <a:pt x="2656551" y="40940"/>
                  </a:lnTo>
                  <a:lnTo>
                    <a:pt x="2615820" y="18837"/>
                  </a:lnTo>
                  <a:lnTo>
                    <a:pt x="2570807" y="4869"/>
                  </a:lnTo>
                  <a:lnTo>
                    <a:pt x="25224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610600" y="2686050"/>
              <a:ext cx="2762250" cy="1438275"/>
            </a:xfrm>
            <a:custGeom>
              <a:avLst/>
              <a:gdLst/>
              <a:ahLst/>
              <a:cxnLst/>
              <a:rect l="l" t="t" r="r" b="b"/>
              <a:pathLst>
                <a:path w="2762250" h="1438275">
                  <a:moveTo>
                    <a:pt x="0" y="0"/>
                  </a:moveTo>
                  <a:lnTo>
                    <a:pt x="2522474" y="0"/>
                  </a:lnTo>
                  <a:lnTo>
                    <a:pt x="2570807" y="4869"/>
                  </a:lnTo>
                  <a:lnTo>
                    <a:pt x="2615820" y="18837"/>
                  </a:lnTo>
                  <a:lnTo>
                    <a:pt x="2656551" y="40940"/>
                  </a:lnTo>
                  <a:lnTo>
                    <a:pt x="2692034" y="70215"/>
                  </a:lnTo>
                  <a:lnTo>
                    <a:pt x="2721309" y="105698"/>
                  </a:lnTo>
                  <a:lnTo>
                    <a:pt x="2743412" y="146429"/>
                  </a:lnTo>
                  <a:lnTo>
                    <a:pt x="2757380" y="191442"/>
                  </a:lnTo>
                  <a:lnTo>
                    <a:pt x="2762250" y="239775"/>
                  </a:lnTo>
                  <a:lnTo>
                    <a:pt x="2762250" y="1438275"/>
                  </a:lnTo>
                  <a:lnTo>
                    <a:pt x="0" y="1438275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9213215" y="2830830"/>
            <a:ext cx="1572260" cy="7264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2755"/>
              </a:lnSpc>
              <a:spcBef>
                <a:spcPts val="105"/>
              </a:spcBef>
            </a:pPr>
            <a:r>
              <a:rPr dirty="0" sz="2400" spc="-10">
                <a:latin typeface="Calibri"/>
                <a:cs typeface="Calibri"/>
              </a:rPr>
              <a:t>Capacidades</a:t>
            </a:r>
            <a:endParaRPr sz="2400">
              <a:latin typeface="Calibri"/>
              <a:cs typeface="Calibri"/>
            </a:endParaRPr>
          </a:p>
          <a:p>
            <a:pPr algn="ctr" marL="7620">
              <a:lnSpc>
                <a:spcPts val="2755"/>
              </a:lnSpc>
            </a:pPr>
            <a:r>
              <a:rPr dirty="0" sz="2400" spc="-10">
                <a:latin typeface="Calibri"/>
                <a:cs typeface="Calibri"/>
              </a:rPr>
              <a:t>técnicas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5838825" y="4114800"/>
            <a:ext cx="2781300" cy="1457325"/>
            <a:chOff x="5838825" y="4114800"/>
            <a:chExt cx="2781300" cy="1457325"/>
          </a:xfrm>
        </p:grpSpPr>
        <p:sp>
          <p:nvSpPr>
            <p:cNvPr id="14" name="object 14" descr=""/>
            <p:cNvSpPr/>
            <p:nvPr/>
          </p:nvSpPr>
          <p:spPr>
            <a:xfrm>
              <a:off x="5848350" y="4124325"/>
              <a:ext cx="2762250" cy="1438275"/>
            </a:xfrm>
            <a:custGeom>
              <a:avLst/>
              <a:gdLst/>
              <a:ahLst/>
              <a:cxnLst/>
              <a:rect l="l" t="t" r="r" b="b"/>
              <a:pathLst>
                <a:path w="2762250" h="1438275">
                  <a:moveTo>
                    <a:pt x="2762250" y="0"/>
                  </a:moveTo>
                  <a:lnTo>
                    <a:pt x="0" y="0"/>
                  </a:lnTo>
                  <a:lnTo>
                    <a:pt x="0" y="1198499"/>
                  </a:lnTo>
                  <a:lnTo>
                    <a:pt x="4869" y="1246832"/>
                  </a:lnTo>
                  <a:lnTo>
                    <a:pt x="18837" y="1291845"/>
                  </a:lnTo>
                  <a:lnTo>
                    <a:pt x="40940" y="1332576"/>
                  </a:lnTo>
                  <a:lnTo>
                    <a:pt x="70215" y="1368059"/>
                  </a:lnTo>
                  <a:lnTo>
                    <a:pt x="105698" y="1397334"/>
                  </a:lnTo>
                  <a:lnTo>
                    <a:pt x="146429" y="1419437"/>
                  </a:lnTo>
                  <a:lnTo>
                    <a:pt x="191442" y="1433405"/>
                  </a:lnTo>
                  <a:lnTo>
                    <a:pt x="239775" y="1438275"/>
                  </a:lnTo>
                  <a:lnTo>
                    <a:pt x="2762250" y="1438275"/>
                  </a:lnTo>
                  <a:lnTo>
                    <a:pt x="2762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5848350" y="4124325"/>
              <a:ext cx="2762250" cy="1438275"/>
            </a:xfrm>
            <a:custGeom>
              <a:avLst/>
              <a:gdLst/>
              <a:ahLst/>
              <a:cxnLst/>
              <a:rect l="l" t="t" r="r" b="b"/>
              <a:pathLst>
                <a:path w="2762250" h="1438275">
                  <a:moveTo>
                    <a:pt x="2762250" y="1438275"/>
                  </a:moveTo>
                  <a:lnTo>
                    <a:pt x="239775" y="1438275"/>
                  </a:lnTo>
                  <a:lnTo>
                    <a:pt x="191442" y="1433405"/>
                  </a:lnTo>
                  <a:lnTo>
                    <a:pt x="146429" y="1419437"/>
                  </a:lnTo>
                  <a:lnTo>
                    <a:pt x="105698" y="1397334"/>
                  </a:lnTo>
                  <a:lnTo>
                    <a:pt x="70215" y="1368059"/>
                  </a:lnTo>
                  <a:lnTo>
                    <a:pt x="40940" y="1332576"/>
                  </a:lnTo>
                  <a:lnTo>
                    <a:pt x="18837" y="1291845"/>
                  </a:lnTo>
                  <a:lnTo>
                    <a:pt x="4869" y="1246832"/>
                  </a:lnTo>
                  <a:lnTo>
                    <a:pt x="0" y="1198499"/>
                  </a:lnTo>
                  <a:lnTo>
                    <a:pt x="0" y="0"/>
                  </a:lnTo>
                  <a:lnTo>
                    <a:pt x="2762250" y="0"/>
                  </a:lnTo>
                  <a:lnTo>
                    <a:pt x="2762250" y="1438275"/>
                  </a:lnTo>
                  <a:close/>
                </a:path>
              </a:pathLst>
            </a:custGeom>
            <a:ln w="19050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6613525" y="4798123"/>
            <a:ext cx="124142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Proyectos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8601075" y="4114800"/>
            <a:ext cx="2781300" cy="1457325"/>
            <a:chOff x="8601075" y="4114800"/>
            <a:chExt cx="2781300" cy="1457325"/>
          </a:xfrm>
        </p:grpSpPr>
        <p:sp>
          <p:nvSpPr>
            <p:cNvPr id="18" name="object 18" descr=""/>
            <p:cNvSpPr/>
            <p:nvPr/>
          </p:nvSpPr>
          <p:spPr>
            <a:xfrm>
              <a:off x="8610600" y="4124325"/>
              <a:ext cx="2762250" cy="1438275"/>
            </a:xfrm>
            <a:custGeom>
              <a:avLst/>
              <a:gdLst/>
              <a:ahLst/>
              <a:cxnLst/>
              <a:rect l="l" t="t" r="r" b="b"/>
              <a:pathLst>
                <a:path w="2762250" h="1438275">
                  <a:moveTo>
                    <a:pt x="2762250" y="0"/>
                  </a:moveTo>
                  <a:lnTo>
                    <a:pt x="0" y="0"/>
                  </a:lnTo>
                  <a:lnTo>
                    <a:pt x="0" y="1438275"/>
                  </a:lnTo>
                  <a:lnTo>
                    <a:pt x="2522474" y="1438275"/>
                  </a:lnTo>
                  <a:lnTo>
                    <a:pt x="2570807" y="1433405"/>
                  </a:lnTo>
                  <a:lnTo>
                    <a:pt x="2615820" y="1419437"/>
                  </a:lnTo>
                  <a:lnTo>
                    <a:pt x="2656551" y="1397334"/>
                  </a:lnTo>
                  <a:lnTo>
                    <a:pt x="2692034" y="1368059"/>
                  </a:lnTo>
                  <a:lnTo>
                    <a:pt x="2721309" y="1332576"/>
                  </a:lnTo>
                  <a:lnTo>
                    <a:pt x="2743412" y="1291845"/>
                  </a:lnTo>
                  <a:lnTo>
                    <a:pt x="2757380" y="1246832"/>
                  </a:lnTo>
                  <a:lnTo>
                    <a:pt x="2762250" y="1198499"/>
                  </a:lnTo>
                  <a:lnTo>
                    <a:pt x="2762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610600" y="4124325"/>
              <a:ext cx="2762250" cy="1438275"/>
            </a:xfrm>
            <a:custGeom>
              <a:avLst/>
              <a:gdLst/>
              <a:ahLst/>
              <a:cxnLst/>
              <a:rect l="l" t="t" r="r" b="b"/>
              <a:pathLst>
                <a:path w="2762250" h="1438275">
                  <a:moveTo>
                    <a:pt x="2762250" y="0"/>
                  </a:moveTo>
                  <a:lnTo>
                    <a:pt x="2762250" y="1198499"/>
                  </a:lnTo>
                  <a:lnTo>
                    <a:pt x="2757380" y="1246832"/>
                  </a:lnTo>
                  <a:lnTo>
                    <a:pt x="2743412" y="1291845"/>
                  </a:lnTo>
                  <a:lnTo>
                    <a:pt x="2721309" y="1332576"/>
                  </a:lnTo>
                  <a:lnTo>
                    <a:pt x="2692034" y="1368059"/>
                  </a:lnTo>
                  <a:lnTo>
                    <a:pt x="2656551" y="1397334"/>
                  </a:lnTo>
                  <a:lnTo>
                    <a:pt x="2615820" y="1419437"/>
                  </a:lnTo>
                  <a:lnTo>
                    <a:pt x="2570807" y="1433405"/>
                  </a:lnTo>
                  <a:lnTo>
                    <a:pt x="2522474" y="1438275"/>
                  </a:lnTo>
                  <a:lnTo>
                    <a:pt x="0" y="1438275"/>
                  </a:lnTo>
                  <a:lnTo>
                    <a:pt x="0" y="0"/>
                  </a:lnTo>
                  <a:lnTo>
                    <a:pt x="2762250" y="0"/>
                  </a:lnTo>
                  <a:close/>
                </a:path>
              </a:pathLst>
            </a:custGeom>
            <a:ln w="19050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8987155" y="4798123"/>
            <a:ext cx="202882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Áreas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7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Interés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21" name="object 21" descr=""/>
          <p:cNvGrpSpPr/>
          <p:nvPr/>
        </p:nvGrpSpPr>
        <p:grpSpPr>
          <a:xfrm>
            <a:off x="7686675" y="3590925"/>
            <a:ext cx="1847850" cy="1057275"/>
            <a:chOff x="7686675" y="3590925"/>
            <a:chExt cx="1847850" cy="1057275"/>
          </a:xfrm>
        </p:grpSpPr>
        <p:sp>
          <p:nvSpPr>
            <p:cNvPr id="22" name="object 22" descr=""/>
            <p:cNvSpPr/>
            <p:nvPr/>
          </p:nvSpPr>
          <p:spPr>
            <a:xfrm>
              <a:off x="7696200" y="3600450"/>
              <a:ext cx="1828800" cy="1038225"/>
            </a:xfrm>
            <a:custGeom>
              <a:avLst/>
              <a:gdLst/>
              <a:ahLst/>
              <a:cxnLst/>
              <a:rect l="l" t="t" r="r" b="b"/>
              <a:pathLst>
                <a:path w="1828800" h="1038225">
                  <a:moveTo>
                    <a:pt x="1655699" y="0"/>
                  </a:moveTo>
                  <a:lnTo>
                    <a:pt x="173100" y="0"/>
                  </a:lnTo>
                  <a:lnTo>
                    <a:pt x="127073" y="6181"/>
                  </a:lnTo>
                  <a:lnTo>
                    <a:pt x="85720" y="23626"/>
                  </a:lnTo>
                  <a:lnTo>
                    <a:pt x="50688" y="50688"/>
                  </a:lnTo>
                  <a:lnTo>
                    <a:pt x="23626" y="85720"/>
                  </a:lnTo>
                  <a:lnTo>
                    <a:pt x="6181" y="127073"/>
                  </a:lnTo>
                  <a:lnTo>
                    <a:pt x="0" y="173100"/>
                  </a:lnTo>
                  <a:lnTo>
                    <a:pt x="0" y="865124"/>
                  </a:lnTo>
                  <a:lnTo>
                    <a:pt x="6181" y="911151"/>
                  </a:lnTo>
                  <a:lnTo>
                    <a:pt x="23626" y="952504"/>
                  </a:lnTo>
                  <a:lnTo>
                    <a:pt x="50688" y="987536"/>
                  </a:lnTo>
                  <a:lnTo>
                    <a:pt x="85720" y="1014598"/>
                  </a:lnTo>
                  <a:lnTo>
                    <a:pt x="127073" y="1032043"/>
                  </a:lnTo>
                  <a:lnTo>
                    <a:pt x="173100" y="1038225"/>
                  </a:lnTo>
                  <a:lnTo>
                    <a:pt x="1655699" y="1038225"/>
                  </a:lnTo>
                  <a:lnTo>
                    <a:pt x="1701726" y="1032043"/>
                  </a:lnTo>
                  <a:lnTo>
                    <a:pt x="1743079" y="1014598"/>
                  </a:lnTo>
                  <a:lnTo>
                    <a:pt x="1778111" y="987536"/>
                  </a:lnTo>
                  <a:lnTo>
                    <a:pt x="1805173" y="952504"/>
                  </a:lnTo>
                  <a:lnTo>
                    <a:pt x="1822618" y="911151"/>
                  </a:lnTo>
                  <a:lnTo>
                    <a:pt x="1828800" y="865124"/>
                  </a:lnTo>
                  <a:lnTo>
                    <a:pt x="1828800" y="173100"/>
                  </a:lnTo>
                  <a:lnTo>
                    <a:pt x="1822618" y="127073"/>
                  </a:lnTo>
                  <a:lnTo>
                    <a:pt x="1805173" y="85720"/>
                  </a:lnTo>
                  <a:lnTo>
                    <a:pt x="1778111" y="50688"/>
                  </a:lnTo>
                  <a:lnTo>
                    <a:pt x="1743079" y="23626"/>
                  </a:lnTo>
                  <a:lnTo>
                    <a:pt x="1701726" y="6181"/>
                  </a:lnTo>
                  <a:lnTo>
                    <a:pt x="1655699" y="0"/>
                  </a:lnTo>
                  <a:close/>
                </a:path>
              </a:pathLst>
            </a:custGeom>
            <a:solidFill>
              <a:srgbClr val="691F1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7696200" y="3600450"/>
              <a:ext cx="1828800" cy="1038225"/>
            </a:xfrm>
            <a:custGeom>
              <a:avLst/>
              <a:gdLst/>
              <a:ahLst/>
              <a:cxnLst/>
              <a:rect l="l" t="t" r="r" b="b"/>
              <a:pathLst>
                <a:path w="1828800" h="1038225">
                  <a:moveTo>
                    <a:pt x="0" y="173100"/>
                  </a:moveTo>
                  <a:lnTo>
                    <a:pt x="6181" y="127073"/>
                  </a:lnTo>
                  <a:lnTo>
                    <a:pt x="23626" y="85720"/>
                  </a:lnTo>
                  <a:lnTo>
                    <a:pt x="50688" y="50688"/>
                  </a:lnTo>
                  <a:lnTo>
                    <a:pt x="85720" y="23626"/>
                  </a:lnTo>
                  <a:lnTo>
                    <a:pt x="127073" y="6181"/>
                  </a:lnTo>
                  <a:lnTo>
                    <a:pt x="173100" y="0"/>
                  </a:lnTo>
                  <a:lnTo>
                    <a:pt x="1655699" y="0"/>
                  </a:lnTo>
                  <a:lnTo>
                    <a:pt x="1701726" y="6181"/>
                  </a:lnTo>
                  <a:lnTo>
                    <a:pt x="1743079" y="23626"/>
                  </a:lnTo>
                  <a:lnTo>
                    <a:pt x="1778111" y="50688"/>
                  </a:lnTo>
                  <a:lnTo>
                    <a:pt x="1805173" y="85720"/>
                  </a:lnTo>
                  <a:lnTo>
                    <a:pt x="1822618" y="127073"/>
                  </a:lnTo>
                  <a:lnTo>
                    <a:pt x="1828800" y="173100"/>
                  </a:lnTo>
                  <a:lnTo>
                    <a:pt x="1828800" y="865124"/>
                  </a:lnTo>
                  <a:lnTo>
                    <a:pt x="1822618" y="911151"/>
                  </a:lnTo>
                  <a:lnTo>
                    <a:pt x="1805173" y="952504"/>
                  </a:lnTo>
                  <a:lnTo>
                    <a:pt x="1778111" y="987536"/>
                  </a:lnTo>
                  <a:lnTo>
                    <a:pt x="1743079" y="1014598"/>
                  </a:lnTo>
                  <a:lnTo>
                    <a:pt x="1701726" y="1032043"/>
                  </a:lnTo>
                  <a:lnTo>
                    <a:pt x="1655699" y="1038225"/>
                  </a:lnTo>
                  <a:lnTo>
                    <a:pt x="173100" y="1038225"/>
                  </a:lnTo>
                  <a:lnTo>
                    <a:pt x="127073" y="1032043"/>
                  </a:lnTo>
                  <a:lnTo>
                    <a:pt x="85720" y="1014598"/>
                  </a:lnTo>
                  <a:lnTo>
                    <a:pt x="50688" y="987536"/>
                  </a:lnTo>
                  <a:lnTo>
                    <a:pt x="23626" y="952504"/>
                  </a:lnTo>
                  <a:lnTo>
                    <a:pt x="6181" y="911151"/>
                  </a:lnTo>
                  <a:lnTo>
                    <a:pt x="0" y="865124"/>
                  </a:lnTo>
                  <a:lnTo>
                    <a:pt x="0" y="17310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8065134" y="3898582"/>
            <a:ext cx="11055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solidFill>
                  <a:srgbClr val="FFFFFF"/>
                </a:solidFill>
                <a:latin typeface="Calibri"/>
                <a:cs typeface="Calibri"/>
              </a:rPr>
              <a:t>Expertos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6" name="object 2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5" name="object 25" descr=""/>
          <p:cNvSpPr txBox="1"/>
          <p:nvPr/>
        </p:nvSpPr>
        <p:spPr>
          <a:xfrm>
            <a:off x="687387" y="2701353"/>
            <a:ext cx="3300095" cy="6394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027430" marR="5080" indent="-1015365">
              <a:lnSpc>
                <a:spcPct val="100000"/>
              </a:lnSpc>
              <a:spcBef>
                <a:spcPts val="125"/>
              </a:spcBef>
            </a:pPr>
            <a:r>
              <a:rPr dirty="0" sz="2000" spc="50">
                <a:latin typeface="Arial"/>
                <a:cs typeface="Arial"/>
              </a:rPr>
              <a:t>Comisón</a:t>
            </a:r>
            <a:r>
              <a:rPr dirty="0" sz="2000" spc="-75">
                <a:latin typeface="Arial"/>
                <a:cs typeface="Arial"/>
              </a:rPr>
              <a:t> </a:t>
            </a:r>
            <a:r>
              <a:rPr dirty="0" sz="2000" spc="85">
                <a:latin typeface="Arial"/>
                <a:cs typeface="Arial"/>
              </a:rPr>
              <a:t>de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55">
                <a:latin typeface="Arial"/>
                <a:cs typeface="Arial"/>
              </a:rPr>
              <a:t>Investigación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 spc="-60">
                <a:latin typeface="Arial"/>
                <a:cs typeface="Arial"/>
              </a:rPr>
              <a:t>y </a:t>
            </a:r>
            <a:r>
              <a:rPr dirty="0" sz="2000" spc="45">
                <a:latin typeface="Arial"/>
                <a:cs typeface="Arial"/>
              </a:rPr>
              <a:t>Desarrollo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49972" y="1298193"/>
            <a:ext cx="6351905" cy="392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400" spc="-140">
                <a:solidFill>
                  <a:srgbClr val="9B2146"/>
                </a:solidFill>
                <a:latin typeface="Arial Black"/>
                <a:cs typeface="Arial Black"/>
              </a:rPr>
              <a:t>Diagnóstico</a:t>
            </a:r>
            <a:r>
              <a:rPr dirty="0" sz="2400" spc="-17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20">
                <a:solidFill>
                  <a:srgbClr val="9B2146"/>
                </a:solidFill>
                <a:latin typeface="Arial Black"/>
                <a:cs typeface="Arial Black"/>
              </a:rPr>
              <a:t>de</a:t>
            </a:r>
            <a:r>
              <a:rPr dirty="0" sz="2400" spc="-17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265">
                <a:solidFill>
                  <a:srgbClr val="9B2146"/>
                </a:solidFill>
                <a:latin typeface="Arial Black"/>
                <a:cs typeface="Arial Black"/>
              </a:rPr>
              <a:t>HPC</a:t>
            </a:r>
            <a:r>
              <a:rPr dirty="0" sz="2400" spc="-13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10">
                <a:solidFill>
                  <a:srgbClr val="9B2146"/>
                </a:solidFill>
                <a:latin typeface="Arial Black"/>
                <a:cs typeface="Arial Black"/>
              </a:rPr>
              <a:t>y</a:t>
            </a:r>
            <a:r>
              <a:rPr dirty="0" sz="2400" spc="-12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45">
                <a:solidFill>
                  <a:srgbClr val="9B2146"/>
                </a:solidFill>
                <a:latin typeface="Arial Black"/>
                <a:cs typeface="Arial Black"/>
              </a:rPr>
              <a:t>telecomunicaciones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Proyectos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5948807" y="2081402"/>
            <a:ext cx="4290695" cy="4505325"/>
            <a:chOff x="5948807" y="2081402"/>
            <a:chExt cx="4290695" cy="4505325"/>
          </a:xfrm>
        </p:grpSpPr>
        <p:sp>
          <p:nvSpPr>
            <p:cNvPr id="6" name="object 6" descr=""/>
            <p:cNvSpPr/>
            <p:nvPr/>
          </p:nvSpPr>
          <p:spPr>
            <a:xfrm>
              <a:off x="5955157" y="2087752"/>
              <a:ext cx="946150" cy="4492625"/>
            </a:xfrm>
            <a:custGeom>
              <a:avLst/>
              <a:gdLst/>
              <a:ahLst/>
              <a:cxnLst/>
              <a:rect l="l" t="t" r="r" b="b"/>
              <a:pathLst>
                <a:path w="946150" h="4492625">
                  <a:moveTo>
                    <a:pt x="15239" y="0"/>
                  </a:moveTo>
                  <a:lnTo>
                    <a:pt x="49069" y="34333"/>
                  </a:lnTo>
                  <a:lnTo>
                    <a:pt x="82273" y="69048"/>
                  </a:lnTo>
                  <a:lnTo>
                    <a:pt x="114850" y="104139"/>
                  </a:lnTo>
                  <a:lnTo>
                    <a:pt x="146800" y="139597"/>
                  </a:lnTo>
                  <a:lnTo>
                    <a:pt x="178124" y="175416"/>
                  </a:lnTo>
                  <a:lnTo>
                    <a:pt x="208822" y="211589"/>
                  </a:lnTo>
                  <a:lnTo>
                    <a:pt x="238893" y="248109"/>
                  </a:lnTo>
                  <a:lnTo>
                    <a:pt x="268338" y="284967"/>
                  </a:lnTo>
                  <a:lnTo>
                    <a:pt x="297156" y="322158"/>
                  </a:lnTo>
                  <a:lnTo>
                    <a:pt x="325347" y="359674"/>
                  </a:lnTo>
                  <a:lnTo>
                    <a:pt x="352913" y="397508"/>
                  </a:lnTo>
                  <a:lnTo>
                    <a:pt x="379851" y="435653"/>
                  </a:lnTo>
                  <a:lnTo>
                    <a:pt x="406163" y="474101"/>
                  </a:lnTo>
                  <a:lnTo>
                    <a:pt x="431849" y="512846"/>
                  </a:lnTo>
                  <a:lnTo>
                    <a:pt x="456908" y="551880"/>
                  </a:lnTo>
                  <a:lnTo>
                    <a:pt x="481341" y="591197"/>
                  </a:lnTo>
                  <a:lnTo>
                    <a:pt x="505147" y="630788"/>
                  </a:lnTo>
                  <a:lnTo>
                    <a:pt x="528327" y="670648"/>
                  </a:lnTo>
                  <a:lnTo>
                    <a:pt x="550880" y="710768"/>
                  </a:lnTo>
                  <a:lnTo>
                    <a:pt x="572807" y="751142"/>
                  </a:lnTo>
                  <a:lnTo>
                    <a:pt x="594108" y="791762"/>
                  </a:lnTo>
                  <a:lnTo>
                    <a:pt x="614781" y="832622"/>
                  </a:lnTo>
                  <a:lnTo>
                    <a:pt x="634829" y="873714"/>
                  </a:lnTo>
                  <a:lnTo>
                    <a:pt x="654250" y="915031"/>
                  </a:lnTo>
                  <a:lnTo>
                    <a:pt x="673044" y="956566"/>
                  </a:lnTo>
                  <a:lnTo>
                    <a:pt x="691212" y="998311"/>
                  </a:lnTo>
                  <a:lnTo>
                    <a:pt x="708754" y="1040260"/>
                  </a:lnTo>
                  <a:lnTo>
                    <a:pt x="725668" y="1082406"/>
                  </a:lnTo>
                  <a:lnTo>
                    <a:pt x="741957" y="1124741"/>
                  </a:lnTo>
                  <a:lnTo>
                    <a:pt x="757619" y="1167258"/>
                  </a:lnTo>
                  <a:lnTo>
                    <a:pt x="772655" y="1209951"/>
                  </a:lnTo>
                  <a:lnTo>
                    <a:pt x="787064" y="1252811"/>
                  </a:lnTo>
                  <a:lnTo>
                    <a:pt x="800846" y="1295832"/>
                  </a:lnTo>
                  <a:lnTo>
                    <a:pt x="814002" y="1339006"/>
                  </a:lnTo>
                  <a:lnTo>
                    <a:pt x="826532" y="1382327"/>
                  </a:lnTo>
                  <a:lnTo>
                    <a:pt x="838435" y="1425788"/>
                  </a:lnTo>
                  <a:lnTo>
                    <a:pt x="849712" y="1469380"/>
                  </a:lnTo>
                  <a:lnTo>
                    <a:pt x="860362" y="1513098"/>
                  </a:lnTo>
                  <a:lnTo>
                    <a:pt x="870386" y="1556933"/>
                  </a:lnTo>
                  <a:lnTo>
                    <a:pt x="879783" y="1600879"/>
                  </a:lnTo>
                  <a:lnTo>
                    <a:pt x="888553" y="1644929"/>
                  </a:lnTo>
                  <a:lnTo>
                    <a:pt x="896698" y="1689075"/>
                  </a:lnTo>
                  <a:lnTo>
                    <a:pt x="904215" y="1733311"/>
                  </a:lnTo>
                  <a:lnTo>
                    <a:pt x="911107" y="1777629"/>
                  </a:lnTo>
                  <a:lnTo>
                    <a:pt x="917372" y="1822022"/>
                  </a:lnTo>
                  <a:lnTo>
                    <a:pt x="923010" y="1866482"/>
                  </a:lnTo>
                  <a:lnTo>
                    <a:pt x="928022" y="1911004"/>
                  </a:lnTo>
                  <a:lnTo>
                    <a:pt x="932407" y="1955579"/>
                  </a:lnTo>
                  <a:lnTo>
                    <a:pt x="936166" y="2000200"/>
                  </a:lnTo>
                  <a:lnTo>
                    <a:pt x="939298" y="2044861"/>
                  </a:lnTo>
                  <a:lnTo>
                    <a:pt x="941804" y="2089554"/>
                  </a:lnTo>
                  <a:lnTo>
                    <a:pt x="943684" y="2134272"/>
                  </a:lnTo>
                  <a:lnTo>
                    <a:pt x="944937" y="2179008"/>
                  </a:lnTo>
                  <a:lnTo>
                    <a:pt x="945563" y="2223754"/>
                  </a:lnTo>
                  <a:lnTo>
                    <a:pt x="945563" y="2268505"/>
                  </a:lnTo>
                  <a:lnTo>
                    <a:pt x="944937" y="2313251"/>
                  </a:lnTo>
                  <a:lnTo>
                    <a:pt x="943684" y="2357987"/>
                  </a:lnTo>
                  <a:lnTo>
                    <a:pt x="941804" y="2402705"/>
                  </a:lnTo>
                  <a:lnTo>
                    <a:pt x="939298" y="2447398"/>
                  </a:lnTo>
                  <a:lnTo>
                    <a:pt x="936166" y="2492059"/>
                  </a:lnTo>
                  <a:lnTo>
                    <a:pt x="932407" y="2536681"/>
                  </a:lnTo>
                  <a:lnTo>
                    <a:pt x="928022" y="2581256"/>
                  </a:lnTo>
                  <a:lnTo>
                    <a:pt x="923010" y="2625778"/>
                  </a:lnTo>
                  <a:lnTo>
                    <a:pt x="917372" y="2670239"/>
                  </a:lnTo>
                  <a:lnTo>
                    <a:pt x="911107" y="2714632"/>
                  </a:lnTo>
                  <a:lnTo>
                    <a:pt x="904215" y="2758950"/>
                  </a:lnTo>
                  <a:lnTo>
                    <a:pt x="896698" y="2803186"/>
                  </a:lnTo>
                  <a:lnTo>
                    <a:pt x="888553" y="2847333"/>
                  </a:lnTo>
                  <a:lnTo>
                    <a:pt x="879783" y="2891383"/>
                  </a:lnTo>
                  <a:lnTo>
                    <a:pt x="870386" y="2935330"/>
                  </a:lnTo>
                  <a:lnTo>
                    <a:pt x="860362" y="2979166"/>
                  </a:lnTo>
                  <a:lnTo>
                    <a:pt x="849712" y="3022884"/>
                  </a:lnTo>
                  <a:lnTo>
                    <a:pt x="838435" y="3066477"/>
                  </a:lnTo>
                  <a:lnTo>
                    <a:pt x="826532" y="3109938"/>
                  </a:lnTo>
                  <a:lnTo>
                    <a:pt x="814002" y="3153259"/>
                  </a:lnTo>
                  <a:lnTo>
                    <a:pt x="800846" y="3196435"/>
                  </a:lnTo>
                  <a:lnTo>
                    <a:pt x="787064" y="3239456"/>
                  </a:lnTo>
                  <a:lnTo>
                    <a:pt x="772655" y="3282317"/>
                  </a:lnTo>
                  <a:lnTo>
                    <a:pt x="757619" y="3325010"/>
                  </a:lnTo>
                  <a:lnTo>
                    <a:pt x="741957" y="3367528"/>
                  </a:lnTo>
                  <a:lnTo>
                    <a:pt x="725668" y="3409864"/>
                  </a:lnTo>
                  <a:lnTo>
                    <a:pt x="708754" y="3452011"/>
                  </a:lnTo>
                  <a:lnTo>
                    <a:pt x="691212" y="3493961"/>
                  </a:lnTo>
                  <a:lnTo>
                    <a:pt x="673044" y="3535707"/>
                  </a:lnTo>
                  <a:lnTo>
                    <a:pt x="654250" y="3577243"/>
                  </a:lnTo>
                  <a:lnTo>
                    <a:pt x="634829" y="3618561"/>
                  </a:lnTo>
                  <a:lnTo>
                    <a:pt x="614781" y="3659654"/>
                  </a:lnTo>
                  <a:lnTo>
                    <a:pt x="594108" y="3700515"/>
                  </a:lnTo>
                  <a:lnTo>
                    <a:pt x="572807" y="3741136"/>
                  </a:lnTo>
                  <a:lnTo>
                    <a:pt x="550880" y="3781511"/>
                  </a:lnTo>
                  <a:lnTo>
                    <a:pt x="528327" y="3821632"/>
                  </a:lnTo>
                  <a:lnTo>
                    <a:pt x="505147" y="3861493"/>
                  </a:lnTo>
                  <a:lnTo>
                    <a:pt x="481341" y="3901086"/>
                  </a:lnTo>
                  <a:lnTo>
                    <a:pt x="456908" y="3940403"/>
                  </a:lnTo>
                  <a:lnTo>
                    <a:pt x="431849" y="3979439"/>
                  </a:lnTo>
                  <a:lnTo>
                    <a:pt x="406163" y="4018185"/>
                  </a:lnTo>
                  <a:lnTo>
                    <a:pt x="379851" y="4056635"/>
                  </a:lnTo>
                  <a:lnTo>
                    <a:pt x="352913" y="4094781"/>
                  </a:lnTo>
                  <a:lnTo>
                    <a:pt x="325347" y="4132616"/>
                  </a:lnTo>
                  <a:lnTo>
                    <a:pt x="297156" y="4170134"/>
                  </a:lnTo>
                  <a:lnTo>
                    <a:pt x="268338" y="4207326"/>
                  </a:lnTo>
                  <a:lnTo>
                    <a:pt x="238893" y="4244187"/>
                  </a:lnTo>
                  <a:lnTo>
                    <a:pt x="208822" y="4280707"/>
                  </a:lnTo>
                  <a:lnTo>
                    <a:pt x="178124" y="4316882"/>
                  </a:lnTo>
                  <a:lnTo>
                    <a:pt x="146800" y="4352703"/>
                  </a:lnTo>
                  <a:lnTo>
                    <a:pt x="114850" y="4388163"/>
                  </a:lnTo>
                  <a:lnTo>
                    <a:pt x="82273" y="4423255"/>
                  </a:lnTo>
                  <a:lnTo>
                    <a:pt x="49069" y="4457972"/>
                  </a:lnTo>
                  <a:lnTo>
                    <a:pt x="15239" y="4492307"/>
                  </a:lnTo>
                  <a:lnTo>
                    <a:pt x="0" y="4477029"/>
                  </a:lnTo>
                  <a:lnTo>
                    <a:pt x="33909" y="4442610"/>
                  </a:lnTo>
                  <a:lnTo>
                    <a:pt x="67185" y="4407804"/>
                  </a:lnTo>
                  <a:lnTo>
                    <a:pt x="99827" y="4372618"/>
                  </a:lnTo>
                  <a:lnTo>
                    <a:pt x="131835" y="4337061"/>
                  </a:lnTo>
                  <a:lnTo>
                    <a:pt x="163209" y="4301139"/>
                  </a:lnTo>
                  <a:lnTo>
                    <a:pt x="193950" y="4264860"/>
                  </a:lnTo>
                  <a:lnTo>
                    <a:pt x="224056" y="4228231"/>
                  </a:lnTo>
                  <a:lnTo>
                    <a:pt x="253529" y="4191258"/>
                  </a:lnTo>
                  <a:lnTo>
                    <a:pt x="282368" y="4153951"/>
                  </a:lnTo>
                  <a:lnTo>
                    <a:pt x="310573" y="4116315"/>
                  </a:lnTo>
                  <a:lnTo>
                    <a:pt x="338145" y="4078358"/>
                  </a:lnTo>
                  <a:lnTo>
                    <a:pt x="365082" y="4040088"/>
                  </a:lnTo>
                  <a:lnTo>
                    <a:pt x="391386" y="4001511"/>
                  </a:lnTo>
                  <a:lnTo>
                    <a:pt x="417056" y="3962635"/>
                  </a:lnTo>
                  <a:lnTo>
                    <a:pt x="442092" y="3923468"/>
                  </a:lnTo>
                  <a:lnTo>
                    <a:pt x="466494" y="3884016"/>
                  </a:lnTo>
                  <a:lnTo>
                    <a:pt x="490262" y="3844286"/>
                  </a:lnTo>
                  <a:lnTo>
                    <a:pt x="513397" y="3804287"/>
                  </a:lnTo>
                  <a:lnTo>
                    <a:pt x="535898" y="3764026"/>
                  </a:lnTo>
                  <a:lnTo>
                    <a:pt x="557765" y="3723509"/>
                  </a:lnTo>
                  <a:lnTo>
                    <a:pt x="578998" y="3682744"/>
                  </a:lnTo>
                  <a:lnTo>
                    <a:pt x="599597" y="3641739"/>
                  </a:lnTo>
                  <a:lnTo>
                    <a:pt x="619563" y="3600500"/>
                  </a:lnTo>
                  <a:lnTo>
                    <a:pt x="638894" y="3559035"/>
                  </a:lnTo>
                  <a:lnTo>
                    <a:pt x="657592" y="3517351"/>
                  </a:lnTo>
                  <a:lnTo>
                    <a:pt x="675656" y="3475456"/>
                  </a:lnTo>
                  <a:lnTo>
                    <a:pt x="693086" y="3433356"/>
                  </a:lnTo>
                  <a:lnTo>
                    <a:pt x="709882" y="3391060"/>
                  </a:lnTo>
                  <a:lnTo>
                    <a:pt x="726045" y="3348573"/>
                  </a:lnTo>
                  <a:lnTo>
                    <a:pt x="741574" y="3305905"/>
                  </a:lnTo>
                  <a:lnTo>
                    <a:pt x="756469" y="3263061"/>
                  </a:lnTo>
                  <a:lnTo>
                    <a:pt x="770730" y="3220050"/>
                  </a:lnTo>
                  <a:lnTo>
                    <a:pt x="784357" y="3176879"/>
                  </a:lnTo>
                  <a:lnTo>
                    <a:pt x="797350" y="3133554"/>
                  </a:lnTo>
                  <a:lnTo>
                    <a:pt x="809710" y="3090083"/>
                  </a:lnTo>
                  <a:lnTo>
                    <a:pt x="821436" y="3046474"/>
                  </a:lnTo>
                  <a:lnTo>
                    <a:pt x="832527" y="3002733"/>
                  </a:lnTo>
                  <a:lnTo>
                    <a:pt x="842986" y="2958868"/>
                  </a:lnTo>
                  <a:lnTo>
                    <a:pt x="852810" y="2914887"/>
                  </a:lnTo>
                  <a:lnTo>
                    <a:pt x="862000" y="2870797"/>
                  </a:lnTo>
                  <a:lnTo>
                    <a:pt x="870557" y="2826604"/>
                  </a:lnTo>
                  <a:lnTo>
                    <a:pt x="878480" y="2782316"/>
                  </a:lnTo>
                  <a:lnTo>
                    <a:pt x="885769" y="2737941"/>
                  </a:lnTo>
                  <a:lnTo>
                    <a:pt x="892424" y="2693486"/>
                  </a:lnTo>
                  <a:lnTo>
                    <a:pt x="898445" y="2648957"/>
                  </a:lnTo>
                  <a:lnTo>
                    <a:pt x="903833" y="2604364"/>
                  </a:lnTo>
                  <a:lnTo>
                    <a:pt x="908586" y="2559711"/>
                  </a:lnTo>
                  <a:lnTo>
                    <a:pt x="912706" y="2515008"/>
                  </a:lnTo>
                  <a:lnTo>
                    <a:pt x="916192" y="2470261"/>
                  </a:lnTo>
                  <a:lnTo>
                    <a:pt x="919044" y="2425477"/>
                  </a:lnTo>
                  <a:lnTo>
                    <a:pt x="921263" y="2380665"/>
                  </a:lnTo>
                  <a:lnTo>
                    <a:pt x="922847" y="2335830"/>
                  </a:lnTo>
                  <a:lnTo>
                    <a:pt x="923798" y="2290981"/>
                  </a:lnTo>
                  <a:lnTo>
                    <a:pt x="924115" y="2246125"/>
                  </a:lnTo>
                  <a:lnTo>
                    <a:pt x="923798" y="2201268"/>
                  </a:lnTo>
                  <a:lnTo>
                    <a:pt x="922847" y="2156419"/>
                  </a:lnTo>
                  <a:lnTo>
                    <a:pt x="921263" y="2111585"/>
                  </a:lnTo>
                  <a:lnTo>
                    <a:pt x="919044" y="2066772"/>
                  </a:lnTo>
                  <a:lnTo>
                    <a:pt x="916192" y="2021989"/>
                  </a:lnTo>
                  <a:lnTo>
                    <a:pt x="912706" y="1977242"/>
                  </a:lnTo>
                  <a:lnTo>
                    <a:pt x="908586" y="1932538"/>
                  </a:lnTo>
                  <a:lnTo>
                    <a:pt x="903833" y="1887886"/>
                  </a:lnTo>
                  <a:lnTo>
                    <a:pt x="898445" y="1843292"/>
                  </a:lnTo>
                  <a:lnTo>
                    <a:pt x="892424" y="1798764"/>
                  </a:lnTo>
                  <a:lnTo>
                    <a:pt x="885769" y="1754309"/>
                  </a:lnTo>
                  <a:lnTo>
                    <a:pt x="878480" y="1709934"/>
                  </a:lnTo>
                  <a:lnTo>
                    <a:pt x="870557" y="1665647"/>
                  </a:lnTo>
                  <a:lnTo>
                    <a:pt x="862000" y="1621454"/>
                  </a:lnTo>
                  <a:lnTo>
                    <a:pt x="852810" y="1577364"/>
                  </a:lnTo>
                  <a:lnTo>
                    <a:pt x="842986" y="1533383"/>
                  </a:lnTo>
                  <a:lnTo>
                    <a:pt x="832527" y="1489518"/>
                  </a:lnTo>
                  <a:lnTo>
                    <a:pt x="821436" y="1445778"/>
                  </a:lnTo>
                  <a:lnTo>
                    <a:pt x="809710" y="1402169"/>
                  </a:lnTo>
                  <a:lnTo>
                    <a:pt x="797350" y="1358698"/>
                  </a:lnTo>
                  <a:lnTo>
                    <a:pt x="784357" y="1315374"/>
                  </a:lnTo>
                  <a:lnTo>
                    <a:pt x="770730" y="1272202"/>
                  </a:lnTo>
                  <a:lnTo>
                    <a:pt x="756469" y="1229191"/>
                  </a:lnTo>
                  <a:lnTo>
                    <a:pt x="741574" y="1186348"/>
                  </a:lnTo>
                  <a:lnTo>
                    <a:pt x="726045" y="1143680"/>
                  </a:lnTo>
                  <a:lnTo>
                    <a:pt x="709882" y="1101194"/>
                  </a:lnTo>
                  <a:lnTo>
                    <a:pt x="693086" y="1058898"/>
                  </a:lnTo>
                  <a:lnTo>
                    <a:pt x="675656" y="1016799"/>
                  </a:lnTo>
                  <a:lnTo>
                    <a:pt x="657592" y="974904"/>
                  </a:lnTo>
                  <a:lnTo>
                    <a:pt x="638894" y="933221"/>
                  </a:lnTo>
                  <a:lnTo>
                    <a:pt x="619563" y="891756"/>
                  </a:lnTo>
                  <a:lnTo>
                    <a:pt x="599597" y="850517"/>
                  </a:lnTo>
                  <a:lnTo>
                    <a:pt x="578998" y="809512"/>
                  </a:lnTo>
                  <a:lnTo>
                    <a:pt x="557765" y="768748"/>
                  </a:lnTo>
                  <a:lnTo>
                    <a:pt x="535898" y="728231"/>
                  </a:lnTo>
                  <a:lnTo>
                    <a:pt x="513397" y="687970"/>
                  </a:lnTo>
                  <a:lnTo>
                    <a:pt x="490262" y="647972"/>
                  </a:lnTo>
                  <a:lnTo>
                    <a:pt x="466494" y="608243"/>
                  </a:lnTo>
                  <a:lnTo>
                    <a:pt x="442092" y="568792"/>
                  </a:lnTo>
                  <a:lnTo>
                    <a:pt x="417056" y="529625"/>
                  </a:lnTo>
                  <a:lnTo>
                    <a:pt x="391386" y="490749"/>
                  </a:lnTo>
                  <a:lnTo>
                    <a:pt x="365082" y="452173"/>
                  </a:lnTo>
                  <a:lnTo>
                    <a:pt x="338145" y="413903"/>
                  </a:lnTo>
                  <a:lnTo>
                    <a:pt x="310573" y="375947"/>
                  </a:lnTo>
                  <a:lnTo>
                    <a:pt x="282368" y="338312"/>
                  </a:lnTo>
                  <a:lnTo>
                    <a:pt x="253529" y="301005"/>
                  </a:lnTo>
                  <a:lnTo>
                    <a:pt x="224056" y="264033"/>
                  </a:lnTo>
                  <a:lnTo>
                    <a:pt x="193950" y="227404"/>
                  </a:lnTo>
                  <a:lnTo>
                    <a:pt x="163209" y="191126"/>
                  </a:lnTo>
                  <a:lnTo>
                    <a:pt x="131835" y="155205"/>
                  </a:lnTo>
                  <a:lnTo>
                    <a:pt x="99827" y="119648"/>
                  </a:lnTo>
                  <a:lnTo>
                    <a:pt x="67185" y="84463"/>
                  </a:lnTo>
                  <a:lnTo>
                    <a:pt x="33909" y="49658"/>
                  </a:lnTo>
                  <a:lnTo>
                    <a:pt x="0" y="15239"/>
                  </a:lnTo>
                  <a:lnTo>
                    <a:pt x="15239" y="0"/>
                  </a:lnTo>
                  <a:close/>
                </a:path>
              </a:pathLst>
            </a:custGeom>
            <a:ln w="12700">
              <a:solidFill>
                <a:srgbClr val="83838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6324600" y="2257424"/>
              <a:ext cx="3905250" cy="590550"/>
            </a:xfrm>
            <a:custGeom>
              <a:avLst/>
              <a:gdLst/>
              <a:ahLst/>
              <a:cxnLst/>
              <a:rect l="l" t="t" r="r" b="b"/>
              <a:pathLst>
                <a:path w="3905250" h="590550">
                  <a:moveTo>
                    <a:pt x="390525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3905250" y="590550"/>
                  </a:lnTo>
                  <a:lnTo>
                    <a:pt x="3905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324600" y="2257424"/>
              <a:ext cx="3905250" cy="590550"/>
            </a:xfrm>
            <a:custGeom>
              <a:avLst/>
              <a:gdLst/>
              <a:ahLst/>
              <a:cxnLst/>
              <a:rect l="l" t="t" r="r" b="b"/>
              <a:pathLst>
                <a:path w="3905250" h="590550">
                  <a:moveTo>
                    <a:pt x="0" y="590550"/>
                  </a:moveTo>
                  <a:lnTo>
                    <a:pt x="3905250" y="590550"/>
                  </a:lnTo>
                  <a:lnTo>
                    <a:pt x="3905250" y="0"/>
                  </a:lnTo>
                  <a:lnTo>
                    <a:pt x="0" y="0"/>
                  </a:lnTo>
                  <a:lnTo>
                    <a:pt x="0" y="590550"/>
                  </a:lnTo>
                  <a:close/>
                </a:path>
              </a:pathLst>
            </a:custGeom>
            <a:ln w="19050">
              <a:solidFill>
                <a:srgbClr val="A3204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6324600" y="2359913"/>
            <a:ext cx="3895725" cy="33528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473075">
              <a:lnSpc>
                <a:spcPct val="100000"/>
              </a:lnSpc>
              <a:spcBef>
                <a:spcPts val="130"/>
              </a:spcBef>
            </a:pPr>
            <a:r>
              <a:rPr dirty="0" sz="2000">
                <a:latin typeface="Calibri"/>
                <a:cs typeface="Calibri"/>
              </a:rPr>
              <a:t>Centros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</a:t>
            </a:r>
            <a:r>
              <a:rPr dirty="0" sz="2000" spc="-95">
                <a:latin typeface="Calibri"/>
                <a:cs typeface="Calibri"/>
              </a:rPr>
              <a:t> </a:t>
            </a:r>
            <a:r>
              <a:rPr dirty="0" sz="2000" spc="-20">
                <a:latin typeface="Calibri"/>
                <a:cs typeface="Calibri"/>
              </a:rPr>
              <a:t>datos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5951601" y="2189226"/>
            <a:ext cx="4288155" cy="1554480"/>
            <a:chOff x="5951601" y="2189226"/>
            <a:chExt cx="4288155" cy="1554480"/>
          </a:xfrm>
        </p:grpSpPr>
        <p:sp>
          <p:nvSpPr>
            <p:cNvPr id="11" name="object 11" descr=""/>
            <p:cNvSpPr/>
            <p:nvPr/>
          </p:nvSpPr>
          <p:spPr>
            <a:xfrm>
              <a:off x="5957951" y="2195576"/>
              <a:ext cx="742950" cy="733425"/>
            </a:xfrm>
            <a:custGeom>
              <a:avLst/>
              <a:gdLst/>
              <a:ahLst/>
              <a:cxnLst/>
              <a:rect l="l" t="t" r="r" b="b"/>
              <a:pathLst>
                <a:path w="742950" h="733425">
                  <a:moveTo>
                    <a:pt x="371475" y="0"/>
                  </a:moveTo>
                  <a:lnTo>
                    <a:pt x="324863" y="2855"/>
                  </a:lnTo>
                  <a:lnTo>
                    <a:pt x="279984" y="11193"/>
                  </a:lnTo>
                  <a:lnTo>
                    <a:pt x="237184" y="24671"/>
                  </a:lnTo>
                  <a:lnTo>
                    <a:pt x="196810" y="42944"/>
                  </a:lnTo>
                  <a:lnTo>
                    <a:pt x="159211" y="65672"/>
                  </a:lnTo>
                  <a:lnTo>
                    <a:pt x="124734" y="92509"/>
                  </a:lnTo>
                  <a:lnTo>
                    <a:pt x="93727" y="123114"/>
                  </a:lnTo>
                  <a:lnTo>
                    <a:pt x="66536" y="157143"/>
                  </a:lnTo>
                  <a:lnTo>
                    <a:pt x="43509" y="194254"/>
                  </a:lnTo>
                  <a:lnTo>
                    <a:pt x="24995" y="234103"/>
                  </a:lnTo>
                  <a:lnTo>
                    <a:pt x="11340" y="276347"/>
                  </a:lnTo>
                  <a:lnTo>
                    <a:pt x="2893" y="320643"/>
                  </a:lnTo>
                  <a:lnTo>
                    <a:pt x="0" y="366649"/>
                  </a:lnTo>
                  <a:lnTo>
                    <a:pt x="2893" y="412656"/>
                  </a:lnTo>
                  <a:lnTo>
                    <a:pt x="11340" y="456958"/>
                  </a:lnTo>
                  <a:lnTo>
                    <a:pt x="24995" y="499212"/>
                  </a:lnTo>
                  <a:lnTo>
                    <a:pt x="43509" y="539072"/>
                  </a:lnTo>
                  <a:lnTo>
                    <a:pt x="66536" y="576196"/>
                  </a:lnTo>
                  <a:lnTo>
                    <a:pt x="93727" y="610239"/>
                  </a:lnTo>
                  <a:lnTo>
                    <a:pt x="124734" y="640859"/>
                  </a:lnTo>
                  <a:lnTo>
                    <a:pt x="159211" y="667711"/>
                  </a:lnTo>
                  <a:lnTo>
                    <a:pt x="196810" y="690451"/>
                  </a:lnTo>
                  <a:lnTo>
                    <a:pt x="237184" y="708736"/>
                  </a:lnTo>
                  <a:lnTo>
                    <a:pt x="279984" y="722223"/>
                  </a:lnTo>
                  <a:lnTo>
                    <a:pt x="324863" y="730567"/>
                  </a:lnTo>
                  <a:lnTo>
                    <a:pt x="371475" y="733425"/>
                  </a:lnTo>
                  <a:lnTo>
                    <a:pt x="418061" y="730567"/>
                  </a:lnTo>
                  <a:lnTo>
                    <a:pt x="462923" y="722223"/>
                  </a:lnTo>
                  <a:lnTo>
                    <a:pt x="505713" y="708736"/>
                  </a:lnTo>
                  <a:lnTo>
                    <a:pt x="546082" y="690451"/>
                  </a:lnTo>
                  <a:lnTo>
                    <a:pt x="583682" y="667711"/>
                  </a:lnTo>
                  <a:lnTo>
                    <a:pt x="618164" y="640859"/>
                  </a:lnTo>
                  <a:lnTo>
                    <a:pt x="649179" y="610239"/>
                  </a:lnTo>
                  <a:lnTo>
                    <a:pt x="676379" y="576196"/>
                  </a:lnTo>
                  <a:lnTo>
                    <a:pt x="699415" y="539072"/>
                  </a:lnTo>
                  <a:lnTo>
                    <a:pt x="717938" y="499212"/>
                  </a:lnTo>
                  <a:lnTo>
                    <a:pt x="731601" y="456958"/>
                  </a:lnTo>
                  <a:lnTo>
                    <a:pt x="740054" y="412656"/>
                  </a:lnTo>
                  <a:lnTo>
                    <a:pt x="742950" y="366649"/>
                  </a:lnTo>
                  <a:lnTo>
                    <a:pt x="740054" y="320643"/>
                  </a:lnTo>
                  <a:lnTo>
                    <a:pt x="731601" y="276347"/>
                  </a:lnTo>
                  <a:lnTo>
                    <a:pt x="717938" y="234103"/>
                  </a:lnTo>
                  <a:lnTo>
                    <a:pt x="699415" y="194254"/>
                  </a:lnTo>
                  <a:lnTo>
                    <a:pt x="676379" y="157143"/>
                  </a:lnTo>
                  <a:lnTo>
                    <a:pt x="649179" y="123114"/>
                  </a:lnTo>
                  <a:lnTo>
                    <a:pt x="618164" y="92509"/>
                  </a:lnTo>
                  <a:lnTo>
                    <a:pt x="583682" y="65672"/>
                  </a:lnTo>
                  <a:lnTo>
                    <a:pt x="546082" y="42944"/>
                  </a:lnTo>
                  <a:lnTo>
                    <a:pt x="505713" y="24671"/>
                  </a:lnTo>
                  <a:lnTo>
                    <a:pt x="462923" y="11193"/>
                  </a:lnTo>
                  <a:lnTo>
                    <a:pt x="418061" y="2855"/>
                  </a:lnTo>
                  <a:lnTo>
                    <a:pt x="3714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957951" y="2195576"/>
              <a:ext cx="742950" cy="733425"/>
            </a:xfrm>
            <a:custGeom>
              <a:avLst/>
              <a:gdLst/>
              <a:ahLst/>
              <a:cxnLst/>
              <a:rect l="l" t="t" r="r" b="b"/>
              <a:pathLst>
                <a:path w="742950" h="733425">
                  <a:moveTo>
                    <a:pt x="0" y="366649"/>
                  </a:moveTo>
                  <a:lnTo>
                    <a:pt x="2893" y="320643"/>
                  </a:lnTo>
                  <a:lnTo>
                    <a:pt x="11340" y="276347"/>
                  </a:lnTo>
                  <a:lnTo>
                    <a:pt x="24995" y="234103"/>
                  </a:lnTo>
                  <a:lnTo>
                    <a:pt x="43509" y="194254"/>
                  </a:lnTo>
                  <a:lnTo>
                    <a:pt x="66536" y="157143"/>
                  </a:lnTo>
                  <a:lnTo>
                    <a:pt x="93727" y="123114"/>
                  </a:lnTo>
                  <a:lnTo>
                    <a:pt x="124734" y="92509"/>
                  </a:lnTo>
                  <a:lnTo>
                    <a:pt x="159211" y="65672"/>
                  </a:lnTo>
                  <a:lnTo>
                    <a:pt x="196810" y="42944"/>
                  </a:lnTo>
                  <a:lnTo>
                    <a:pt x="237184" y="24671"/>
                  </a:lnTo>
                  <a:lnTo>
                    <a:pt x="279984" y="11193"/>
                  </a:lnTo>
                  <a:lnTo>
                    <a:pt x="324863" y="2855"/>
                  </a:lnTo>
                  <a:lnTo>
                    <a:pt x="371475" y="0"/>
                  </a:lnTo>
                  <a:lnTo>
                    <a:pt x="418061" y="2855"/>
                  </a:lnTo>
                  <a:lnTo>
                    <a:pt x="462923" y="11193"/>
                  </a:lnTo>
                  <a:lnTo>
                    <a:pt x="505713" y="24671"/>
                  </a:lnTo>
                  <a:lnTo>
                    <a:pt x="546082" y="42944"/>
                  </a:lnTo>
                  <a:lnTo>
                    <a:pt x="583682" y="65672"/>
                  </a:lnTo>
                  <a:lnTo>
                    <a:pt x="618164" y="92509"/>
                  </a:lnTo>
                  <a:lnTo>
                    <a:pt x="649179" y="123114"/>
                  </a:lnTo>
                  <a:lnTo>
                    <a:pt x="676379" y="157143"/>
                  </a:lnTo>
                  <a:lnTo>
                    <a:pt x="699415" y="194254"/>
                  </a:lnTo>
                  <a:lnTo>
                    <a:pt x="717938" y="234103"/>
                  </a:lnTo>
                  <a:lnTo>
                    <a:pt x="731601" y="276347"/>
                  </a:lnTo>
                  <a:lnTo>
                    <a:pt x="740054" y="320643"/>
                  </a:lnTo>
                  <a:lnTo>
                    <a:pt x="742950" y="366649"/>
                  </a:lnTo>
                  <a:lnTo>
                    <a:pt x="740054" y="412656"/>
                  </a:lnTo>
                  <a:lnTo>
                    <a:pt x="731601" y="456958"/>
                  </a:lnTo>
                  <a:lnTo>
                    <a:pt x="717938" y="499212"/>
                  </a:lnTo>
                  <a:lnTo>
                    <a:pt x="699415" y="539072"/>
                  </a:lnTo>
                  <a:lnTo>
                    <a:pt x="676379" y="576196"/>
                  </a:lnTo>
                  <a:lnTo>
                    <a:pt x="649179" y="610239"/>
                  </a:lnTo>
                  <a:lnTo>
                    <a:pt x="618164" y="640859"/>
                  </a:lnTo>
                  <a:lnTo>
                    <a:pt x="583682" y="667711"/>
                  </a:lnTo>
                  <a:lnTo>
                    <a:pt x="546082" y="690451"/>
                  </a:lnTo>
                  <a:lnTo>
                    <a:pt x="505713" y="708736"/>
                  </a:lnTo>
                  <a:lnTo>
                    <a:pt x="462923" y="722223"/>
                  </a:lnTo>
                  <a:lnTo>
                    <a:pt x="418061" y="730567"/>
                  </a:lnTo>
                  <a:lnTo>
                    <a:pt x="371475" y="733425"/>
                  </a:lnTo>
                  <a:lnTo>
                    <a:pt x="324863" y="730567"/>
                  </a:lnTo>
                  <a:lnTo>
                    <a:pt x="279984" y="722223"/>
                  </a:lnTo>
                  <a:lnTo>
                    <a:pt x="237184" y="708736"/>
                  </a:lnTo>
                  <a:lnTo>
                    <a:pt x="196810" y="690451"/>
                  </a:lnTo>
                  <a:lnTo>
                    <a:pt x="159211" y="667711"/>
                  </a:lnTo>
                  <a:lnTo>
                    <a:pt x="124734" y="640859"/>
                  </a:lnTo>
                  <a:lnTo>
                    <a:pt x="93727" y="610239"/>
                  </a:lnTo>
                  <a:lnTo>
                    <a:pt x="66536" y="576196"/>
                  </a:lnTo>
                  <a:lnTo>
                    <a:pt x="43509" y="539072"/>
                  </a:lnTo>
                  <a:lnTo>
                    <a:pt x="24995" y="499212"/>
                  </a:lnTo>
                  <a:lnTo>
                    <a:pt x="11340" y="456958"/>
                  </a:lnTo>
                  <a:lnTo>
                    <a:pt x="2893" y="412656"/>
                  </a:lnTo>
                  <a:lnTo>
                    <a:pt x="0" y="366649"/>
                  </a:lnTo>
                  <a:close/>
                </a:path>
              </a:pathLst>
            </a:custGeom>
            <a:ln w="12700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743700" y="3143250"/>
              <a:ext cx="3486150" cy="590550"/>
            </a:xfrm>
            <a:custGeom>
              <a:avLst/>
              <a:gdLst/>
              <a:ahLst/>
              <a:cxnLst/>
              <a:rect l="l" t="t" r="r" b="b"/>
              <a:pathLst>
                <a:path w="3486150" h="590550">
                  <a:moveTo>
                    <a:pt x="348615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3486150" y="590550"/>
                  </a:lnTo>
                  <a:lnTo>
                    <a:pt x="34861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6743700" y="3143250"/>
              <a:ext cx="3486150" cy="590550"/>
            </a:xfrm>
            <a:custGeom>
              <a:avLst/>
              <a:gdLst/>
              <a:ahLst/>
              <a:cxnLst/>
              <a:rect l="l" t="t" r="r" b="b"/>
              <a:pathLst>
                <a:path w="3486150" h="590550">
                  <a:moveTo>
                    <a:pt x="0" y="590550"/>
                  </a:moveTo>
                  <a:lnTo>
                    <a:pt x="3486150" y="590550"/>
                  </a:lnTo>
                  <a:lnTo>
                    <a:pt x="3486150" y="0"/>
                  </a:lnTo>
                  <a:lnTo>
                    <a:pt x="0" y="0"/>
                  </a:lnTo>
                  <a:lnTo>
                    <a:pt x="0" y="590550"/>
                  </a:lnTo>
                  <a:close/>
                </a:path>
              </a:pathLst>
            </a:custGeom>
            <a:ln w="19050">
              <a:solidFill>
                <a:srgbClr val="A3204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7208901" y="3246691"/>
            <a:ext cx="796925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-10">
                <a:latin typeface="Calibri"/>
                <a:cs typeface="Calibri"/>
              </a:rPr>
              <a:t>Energía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6373812" y="3068637"/>
            <a:ext cx="3865879" cy="1560830"/>
            <a:chOff x="6373812" y="3068637"/>
            <a:chExt cx="3865879" cy="1560830"/>
          </a:xfrm>
        </p:grpSpPr>
        <p:sp>
          <p:nvSpPr>
            <p:cNvPr id="17" name="object 17" descr=""/>
            <p:cNvSpPr/>
            <p:nvPr/>
          </p:nvSpPr>
          <p:spPr>
            <a:xfrm>
              <a:off x="6381750" y="3076575"/>
              <a:ext cx="733425" cy="733425"/>
            </a:xfrm>
            <a:custGeom>
              <a:avLst/>
              <a:gdLst/>
              <a:ahLst/>
              <a:cxnLst/>
              <a:rect l="l" t="t" r="r" b="b"/>
              <a:pathLst>
                <a:path w="733425" h="733425">
                  <a:moveTo>
                    <a:pt x="366775" y="0"/>
                  </a:moveTo>
                  <a:lnTo>
                    <a:pt x="320768" y="2857"/>
                  </a:lnTo>
                  <a:lnTo>
                    <a:pt x="276466" y="11201"/>
                  </a:lnTo>
                  <a:lnTo>
                    <a:pt x="234212" y="24686"/>
                  </a:lnTo>
                  <a:lnTo>
                    <a:pt x="194352" y="42969"/>
                  </a:lnTo>
                  <a:lnTo>
                    <a:pt x="157228" y="65706"/>
                  </a:lnTo>
                  <a:lnTo>
                    <a:pt x="123185" y="92553"/>
                  </a:lnTo>
                  <a:lnTo>
                    <a:pt x="92565" y="123165"/>
                  </a:lnTo>
                  <a:lnTo>
                    <a:pt x="65713" y="157199"/>
                  </a:lnTo>
                  <a:lnTo>
                    <a:pt x="42973" y="194310"/>
                  </a:lnTo>
                  <a:lnTo>
                    <a:pt x="24688" y="234155"/>
                  </a:lnTo>
                  <a:lnTo>
                    <a:pt x="11201" y="276389"/>
                  </a:lnTo>
                  <a:lnTo>
                    <a:pt x="2857" y="320668"/>
                  </a:lnTo>
                  <a:lnTo>
                    <a:pt x="0" y="366649"/>
                  </a:lnTo>
                  <a:lnTo>
                    <a:pt x="2857" y="412656"/>
                  </a:lnTo>
                  <a:lnTo>
                    <a:pt x="11201" y="456958"/>
                  </a:lnTo>
                  <a:lnTo>
                    <a:pt x="24688" y="499212"/>
                  </a:lnTo>
                  <a:lnTo>
                    <a:pt x="42973" y="539072"/>
                  </a:lnTo>
                  <a:lnTo>
                    <a:pt x="65713" y="576196"/>
                  </a:lnTo>
                  <a:lnTo>
                    <a:pt x="92565" y="610239"/>
                  </a:lnTo>
                  <a:lnTo>
                    <a:pt x="123185" y="640859"/>
                  </a:lnTo>
                  <a:lnTo>
                    <a:pt x="157228" y="667711"/>
                  </a:lnTo>
                  <a:lnTo>
                    <a:pt x="194352" y="690451"/>
                  </a:lnTo>
                  <a:lnTo>
                    <a:pt x="234212" y="708736"/>
                  </a:lnTo>
                  <a:lnTo>
                    <a:pt x="276466" y="722223"/>
                  </a:lnTo>
                  <a:lnTo>
                    <a:pt x="320768" y="730567"/>
                  </a:lnTo>
                  <a:lnTo>
                    <a:pt x="366775" y="733425"/>
                  </a:lnTo>
                  <a:lnTo>
                    <a:pt x="412756" y="730567"/>
                  </a:lnTo>
                  <a:lnTo>
                    <a:pt x="457035" y="722223"/>
                  </a:lnTo>
                  <a:lnTo>
                    <a:pt x="499269" y="708736"/>
                  </a:lnTo>
                  <a:lnTo>
                    <a:pt x="539114" y="690451"/>
                  </a:lnTo>
                  <a:lnTo>
                    <a:pt x="576225" y="667711"/>
                  </a:lnTo>
                  <a:lnTo>
                    <a:pt x="610259" y="640859"/>
                  </a:lnTo>
                  <a:lnTo>
                    <a:pt x="640871" y="610239"/>
                  </a:lnTo>
                  <a:lnTo>
                    <a:pt x="667718" y="576196"/>
                  </a:lnTo>
                  <a:lnTo>
                    <a:pt x="690455" y="539072"/>
                  </a:lnTo>
                  <a:lnTo>
                    <a:pt x="708738" y="499212"/>
                  </a:lnTo>
                  <a:lnTo>
                    <a:pt x="722223" y="456958"/>
                  </a:lnTo>
                  <a:lnTo>
                    <a:pt x="730567" y="412656"/>
                  </a:lnTo>
                  <a:lnTo>
                    <a:pt x="733425" y="366649"/>
                  </a:lnTo>
                  <a:lnTo>
                    <a:pt x="730567" y="320668"/>
                  </a:lnTo>
                  <a:lnTo>
                    <a:pt x="722223" y="276389"/>
                  </a:lnTo>
                  <a:lnTo>
                    <a:pt x="708738" y="234155"/>
                  </a:lnTo>
                  <a:lnTo>
                    <a:pt x="690455" y="194310"/>
                  </a:lnTo>
                  <a:lnTo>
                    <a:pt x="667718" y="157199"/>
                  </a:lnTo>
                  <a:lnTo>
                    <a:pt x="640871" y="123165"/>
                  </a:lnTo>
                  <a:lnTo>
                    <a:pt x="610259" y="92553"/>
                  </a:lnTo>
                  <a:lnTo>
                    <a:pt x="576225" y="65706"/>
                  </a:lnTo>
                  <a:lnTo>
                    <a:pt x="539114" y="42969"/>
                  </a:lnTo>
                  <a:lnTo>
                    <a:pt x="499269" y="24686"/>
                  </a:lnTo>
                  <a:lnTo>
                    <a:pt x="457035" y="11201"/>
                  </a:lnTo>
                  <a:lnTo>
                    <a:pt x="412756" y="2857"/>
                  </a:lnTo>
                  <a:lnTo>
                    <a:pt x="3667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381750" y="3076575"/>
              <a:ext cx="733425" cy="733425"/>
            </a:xfrm>
            <a:custGeom>
              <a:avLst/>
              <a:gdLst/>
              <a:ahLst/>
              <a:cxnLst/>
              <a:rect l="l" t="t" r="r" b="b"/>
              <a:pathLst>
                <a:path w="733425" h="733425">
                  <a:moveTo>
                    <a:pt x="0" y="366649"/>
                  </a:moveTo>
                  <a:lnTo>
                    <a:pt x="2857" y="320668"/>
                  </a:lnTo>
                  <a:lnTo>
                    <a:pt x="11201" y="276389"/>
                  </a:lnTo>
                  <a:lnTo>
                    <a:pt x="24688" y="234155"/>
                  </a:lnTo>
                  <a:lnTo>
                    <a:pt x="42973" y="194310"/>
                  </a:lnTo>
                  <a:lnTo>
                    <a:pt x="65713" y="157199"/>
                  </a:lnTo>
                  <a:lnTo>
                    <a:pt x="92565" y="123165"/>
                  </a:lnTo>
                  <a:lnTo>
                    <a:pt x="123185" y="92553"/>
                  </a:lnTo>
                  <a:lnTo>
                    <a:pt x="157228" y="65706"/>
                  </a:lnTo>
                  <a:lnTo>
                    <a:pt x="194352" y="42969"/>
                  </a:lnTo>
                  <a:lnTo>
                    <a:pt x="234212" y="24686"/>
                  </a:lnTo>
                  <a:lnTo>
                    <a:pt x="276466" y="11201"/>
                  </a:lnTo>
                  <a:lnTo>
                    <a:pt x="320768" y="2857"/>
                  </a:lnTo>
                  <a:lnTo>
                    <a:pt x="366775" y="0"/>
                  </a:lnTo>
                  <a:lnTo>
                    <a:pt x="412756" y="2857"/>
                  </a:lnTo>
                  <a:lnTo>
                    <a:pt x="457035" y="11201"/>
                  </a:lnTo>
                  <a:lnTo>
                    <a:pt x="499269" y="24686"/>
                  </a:lnTo>
                  <a:lnTo>
                    <a:pt x="539114" y="42969"/>
                  </a:lnTo>
                  <a:lnTo>
                    <a:pt x="576225" y="65706"/>
                  </a:lnTo>
                  <a:lnTo>
                    <a:pt x="610259" y="92553"/>
                  </a:lnTo>
                  <a:lnTo>
                    <a:pt x="640871" y="123165"/>
                  </a:lnTo>
                  <a:lnTo>
                    <a:pt x="667718" y="157199"/>
                  </a:lnTo>
                  <a:lnTo>
                    <a:pt x="690455" y="194310"/>
                  </a:lnTo>
                  <a:lnTo>
                    <a:pt x="708738" y="234155"/>
                  </a:lnTo>
                  <a:lnTo>
                    <a:pt x="722223" y="276389"/>
                  </a:lnTo>
                  <a:lnTo>
                    <a:pt x="730567" y="320668"/>
                  </a:lnTo>
                  <a:lnTo>
                    <a:pt x="733425" y="366649"/>
                  </a:lnTo>
                  <a:lnTo>
                    <a:pt x="730567" y="412656"/>
                  </a:lnTo>
                  <a:lnTo>
                    <a:pt x="722223" y="456958"/>
                  </a:lnTo>
                  <a:lnTo>
                    <a:pt x="708738" y="499212"/>
                  </a:lnTo>
                  <a:lnTo>
                    <a:pt x="690455" y="539072"/>
                  </a:lnTo>
                  <a:lnTo>
                    <a:pt x="667718" y="576196"/>
                  </a:lnTo>
                  <a:lnTo>
                    <a:pt x="640871" y="610239"/>
                  </a:lnTo>
                  <a:lnTo>
                    <a:pt x="610259" y="640859"/>
                  </a:lnTo>
                  <a:lnTo>
                    <a:pt x="576225" y="667711"/>
                  </a:lnTo>
                  <a:lnTo>
                    <a:pt x="539114" y="690451"/>
                  </a:lnTo>
                  <a:lnTo>
                    <a:pt x="499269" y="708736"/>
                  </a:lnTo>
                  <a:lnTo>
                    <a:pt x="457035" y="722223"/>
                  </a:lnTo>
                  <a:lnTo>
                    <a:pt x="412756" y="730567"/>
                  </a:lnTo>
                  <a:lnTo>
                    <a:pt x="366775" y="733425"/>
                  </a:lnTo>
                  <a:lnTo>
                    <a:pt x="320768" y="730567"/>
                  </a:lnTo>
                  <a:lnTo>
                    <a:pt x="276466" y="722223"/>
                  </a:lnTo>
                  <a:lnTo>
                    <a:pt x="234212" y="708736"/>
                  </a:lnTo>
                  <a:lnTo>
                    <a:pt x="194352" y="690451"/>
                  </a:lnTo>
                  <a:lnTo>
                    <a:pt x="157228" y="667711"/>
                  </a:lnTo>
                  <a:lnTo>
                    <a:pt x="123185" y="640859"/>
                  </a:lnTo>
                  <a:lnTo>
                    <a:pt x="92565" y="610239"/>
                  </a:lnTo>
                  <a:lnTo>
                    <a:pt x="65713" y="576196"/>
                  </a:lnTo>
                  <a:lnTo>
                    <a:pt x="42973" y="539072"/>
                  </a:lnTo>
                  <a:lnTo>
                    <a:pt x="24688" y="499212"/>
                  </a:lnTo>
                  <a:lnTo>
                    <a:pt x="11201" y="456958"/>
                  </a:lnTo>
                  <a:lnTo>
                    <a:pt x="2857" y="412656"/>
                  </a:lnTo>
                  <a:lnTo>
                    <a:pt x="0" y="366649"/>
                  </a:lnTo>
                  <a:close/>
                </a:path>
              </a:pathLst>
            </a:custGeom>
            <a:ln w="15875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877050" y="4029075"/>
              <a:ext cx="3352800" cy="590550"/>
            </a:xfrm>
            <a:custGeom>
              <a:avLst/>
              <a:gdLst/>
              <a:ahLst/>
              <a:cxnLst/>
              <a:rect l="l" t="t" r="r" b="b"/>
              <a:pathLst>
                <a:path w="3352800" h="590550">
                  <a:moveTo>
                    <a:pt x="335280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3352800" y="590550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877050" y="4029075"/>
              <a:ext cx="3352800" cy="590550"/>
            </a:xfrm>
            <a:custGeom>
              <a:avLst/>
              <a:gdLst/>
              <a:ahLst/>
              <a:cxnLst/>
              <a:rect l="l" t="t" r="r" b="b"/>
              <a:pathLst>
                <a:path w="3352800" h="590550">
                  <a:moveTo>
                    <a:pt x="0" y="590550"/>
                  </a:moveTo>
                  <a:lnTo>
                    <a:pt x="3352800" y="590550"/>
                  </a:lnTo>
                  <a:lnTo>
                    <a:pt x="3352800" y="0"/>
                  </a:lnTo>
                  <a:lnTo>
                    <a:pt x="0" y="0"/>
                  </a:lnTo>
                  <a:lnTo>
                    <a:pt x="0" y="590550"/>
                  </a:lnTo>
                  <a:close/>
                </a:path>
              </a:pathLst>
            </a:custGeom>
            <a:ln w="19050">
              <a:solidFill>
                <a:srgbClr val="A3204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7338694" y="4132897"/>
            <a:ext cx="1781175" cy="3346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000" spc="-10">
                <a:latin typeface="Calibri"/>
                <a:cs typeface="Calibri"/>
              </a:rPr>
              <a:t>Almacenamiento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6315075" y="3954462"/>
            <a:ext cx="3924300" cy="2446655"/>
            <a:chOff x="6315075" y="3954462"/>
            <a:chExt cx="3924300" cy="2446655"/>
          </a:xfrm>
        </p:grpSpPr>
        <p:sp>
          <p:nvSpPr>
            <p:cNvPr id="23" name="object 23" descr=""/>
            <p:cNvSpPr/>
            <p:nvPr/>
          </p:nvSpPr>
          <p:spPr>
            <a:xfrm>
              <a:off x="6505575" y="3962400"/>
              <a:ext cx="742950" cy="733425"/>
            </a:xfrm>
            <a:custGeom>
              <a:avLst/>
              <a:gdLst/>
              <a:ahLst/>
              <a:cxnLst/>
              <a:rect l="l" t="t" r="r" b="b"/>
              <a:pathLst>
                <a:path w="742950" h="733425">
                  <a:moveTo>
                    <a:pt x="371475" y="0"/>
                  </a:moveTo>
                  <a:lnTo>
                    <a:pt x="324888" y="2857"/>
                  </a:lnTo>
                  <a:lnTo>
                    <a:pt x="280026" y="11201"/>
                  </a:lnTo>
                  <a:lnTo>
                    <a:pt x="237236" y="24686"/>
                  </a:lnTo>
                  <a:lnTo>
                    <a:pt x="196867" y="42969"/>
                  </a:lnTo>
                  <a:lnTo>
                    <a:pt x="159267" y="65706"/>
                  </a:lnTo>
                  <a:lnTo>
                    <a:pt x="124785" y="92553"/>
                  </a:lnTo>
                  <a:lnTo>
                    <a:pt x="93770" y="123165"/>
                  </a:lnTo>
                  <a:lnTo>
                    <a:pt x="66570" y="157199"/>
                  </a:lnTo>
                  <a:lnTo>
                    <a:pt x="43534" y="194310"/>
                  </a:lnTo>
                  <a:lnTo>
                    <a:pt x="25011" y="234155"/>
                  </a:lnTo>
                  <a:lnTo>
                    <a:pt x="11348" y="276389"/>
                  </a:lnTo>
                  <a:lnTo>
                    <a:pt x="2895" y="320668"/>
                  </a:lnTo>
                  <a:lnTo>
                    <a:pt x="0" y="366649"/>
                  </a:lnTo>
                  <a:lnTo>
                    <a:pt x="2895" y="412656"/>
                  </a:lnTo>
                  <a:lnTo>
                    <a:pt x="11348" y="456958"/>
                  </a:lnTo>
                  <a:lnTo>
                    <a:pt x="25011" y="499212"/>
                  </a:lnTo>
                  <a:lnTo>
                    <a:pt x="43534" y="539072"/>
                  </a:lnTo>
                  <a:lnTo>
                    <a:pt x="66570" y="576196"/>
                  </a:lnTo>
                  <a:lnTo>
                    <a:pt x="93770" y="610239"/>
                  </a:lnTo>
                  <a:lnTo>
                    <a:pt x="124785" y="640859"/>
                  </a:lnTo>
                  <a:lnTo>
                    <a:pt x="159267" y="667711"/>
                  </a:lnTo>
                  <a:lnTo>
                    <a:pt x="196867" y="690451"/>
                  </a:lnTo>
                  <a:lnTo>
                    <a:pt x="237236" y="708736"/>
                  </a:lnTo>
                  <a:lnTo>
                    <a:pt x="280026" y="722223"/>
                  </a:lnTo>
                  <a:lnTo>
                    <a:pt x="324888" y="730567"/>
                  </a:lnTo>
                  <a:lnTo>
                    <a:pt x="371475" y="733425"/>
                  </a:lnTo>
                  <a:lnTo>
                    <a:pt x="418061" y="730567"/>
                  </a:lnTo>
                  <a:lnTo>
                    <a:pt x="462923" y="722223"/>
                  </a:lnTo>
                  <a:lnTo>
                    <a:pt x="505713" y="708736"/>
                  </a:lnTo>
                  <a:lnTo>
                    <a:pt x="546082" y="690451"/>
                  </a:lnTo>
                  <a:lnTo>
                    <a:pt x="583682" y="667711"/>
                  </a:lnTo>
                  <a:lnTo>
                    <a:pt x="618164" y="640859"/>
                  </a:lnTo>
                  <a:lnTo>
                    <a:pt x="649179" y="610239"/>
                  </a:lnTo>
                  <a:lnTo>
                    <a:pt x="676379" y="576196"/>
                  </a:lnTo>
                  <a:lnTo>
                    <a:pt x="699415" y="539072"/>
                  </a:lnTo>
                  <a:lnTo>
                    <a:pt x="717938" y="499212"/>
                  </a:lnTo>
                  <a:lnTo>
                    <a:pt x="731601" y="456958"/>
                  </a:lnTo>
                  <a:lnTo>
                    <a:pt x="740054" y="412656"/>
                  </a:lnTo>
                  <a:lnTo>
                    <a:pt x="742950" y="366649"/>
                  </a:lnTo>
                  <a:lnTo>
                    <a:pt x="740054" y="320668"/>
                  </a:lnTo>
                  <a:lnTo>
                    <a:pt x="731601" y="276389"/>
                  </a:lnTo>
                  <a:lnTo>
                    <a:pt x="717938" y="234155"/>
                  </a:lnTo>
                  <a:lnTo>
                    <a:pt x="699415" y="194310"/>
                  </a:lnTo>
                  <a:lnTo>
                    <a:pt x="676379" y="157199"/>
                  </a:lnTo>
                  <a:lnTo>
                    <a:pt x="649179" y="123165"/>
                  </a:lnTo>
                  <a:lnTo>
                    <a:pt x="618164" y="92553"/>
                  </a:lnTo>
                  <a:lnTo>
                    <a:pt x="583682" y="65706"/>
                  </a:lnTo>
                  <a:lnTo>
                    <a:pt x="546082" y="42969"/>
                  </a:lnTo>
                  <a:lnTo>
                    <a:pt x="505713" y="24686"/>
                  </a:lnTo>
                  <a:lnTo>
                    <a:pt x="462923" y="11201"/>
                  </a:lnTo>
                  <a:lnTo>
                    <a:pt x="418061" y="2857"/>
                  </a:lnTo>
                  <a:lnTo>
                    <a:pt x="3714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6505575" y="3962400"/>
              <a:ext cx="742950" cy="733425"/>
            </a:xfrm>
            <a:custGeom>
              <a:avLst/>
              <a:gdLst/>
              <a:ahLst/>
              <a:cxnLst/>
              <a:rect l="l" t="t" r="r" b="b"/>
              <a:pathLst>
                <a:path w="742950" h="733425">
                  <a:moveTo>
                    <a:pt x="0" y="366649"/>
                  </a:moveTo>
                  <a:lnTo>
                    <a:pt x="2895" y="320668"/>
                  </a:lnTo>
                  <a:lnTo>
                    <a:pt x="11348" y="276389"/>
                  </a:lnTo>
                  <a:lnTo>
                    <a:pt x="25011" y="234155"/>
                  </a:lnTo>
                  <a:lnTo>
                    <a:pt x="43534" y="194310"/>
                  </a:lnTo>
                  <a:lnTo>
                    <a:pt x="66570" y="157199"/>
                  </a:lnTo>
                  <a:lnTo>
                    <a:pt x="93770" y="123165"/>
                  </a:lnTo>
                  <a:lnTo>
                    <a:pt x="124785" y="92553"/>
                  </a:lnTo>
                  <a:lnTo>
                    <a:pt x="159267" y="65706"/>
                  </a:lnTo>
                  <a:lnTo>
                    <a:pt x="196867" y="42969"/>
                  </a:lnTo>
                  <a:lnTo>
                    <a:pt x="237236" y="24686"/>
                  </a:lnTo>
                  <a:lnTo>
                    <a:pt x="280026" y="11201"/>
                  </a:lnTo>
                  <a:lnTo>
                    <a:pt x="324888" y="2857"/>
                  </a:lnTo>
                  <a:lnTo>
                    <a:pt x="371475" y="0"/>
                  </a:lnTo>
                  <a:lnTo>
                    <a:pt x="418061" y="2857"/>
                  </a:lnTo>
                  <a:lnTo>
                    <a:pt x="462923" y="11201"/>
                  </a:lnTo>
                  <a:lnTo>
                    <a:pt x="505713" y="24686"/>
                  </a:lnTo>
                  <a:lnTo>
                    <a:pt x="546082" y="42969"/>
                  </a:lnTo>
                  <a:lnTo>
                    <a:pt x="583682" y="65706"/>
                  </a:lnTo>
                  <a:lnTo>
                    <a:pt x="618164" y="92553"/>
                  </a:lnTo>
                  <a:lnTo>
                    <a:pt x="649179" y="123165"/>
                  </a:lnTo>
                  <a:lnTo>
                    <a:pt x="676379" y="157199"/>
                  </a:lnTo>
                  <a:lnTo>
                    <a:pt x="699415" y="194310"/>
                  </a:lnTo>
                  <a:lnTo>
                    <a:pt x="717938" y="234155"/>
                  </a:lnTo>
                  <a:lnTo>
                    <a:pt x="731601" y="276389"/>
                  </a:lnTo>
                  <a:lnTo>
                    <a:pt x="740054" y="320668"/>
                  </a:lnTo>
                  <a:lnTo>
                    <a:pt x="742950" y="366649"/>
                  </a:lnTo>
                  <a:lnTo>
                    <a:pt x="740054" y="412656"/>
                  </a:lnTo>
                  <a:lnTo>
                    <a:pt x="731601" y="456958"/>
                  </a:lnTo>
                  <a:lnTo>
                    <a:pt x="717938" y="499212"/>
                  </a:lnTo>
                  <a:lnTo>
                    <a:pt x="699415" y="539072"/>
                  </a:lnTo>
                  <a:lnTo>
                    <a:pt x="676379" y="576196"/>
                  </a:lnTo>
                  <a:lnTo>
                    <a:pt x="649179" y="610239"/>
                  </a:lnTo>
                  <a:lnTo>
                    <a:pt x="618164" y="640859"/>
                  </a:lnTo>
                  <a:lnTo>
                    <a:pt x="583682" y="667711"/>
                  </a:lnTo>
                  <a:lnTo>
                    <a:pt x="546082" y="690451"/>
                  </a:lnTo>
                  <a:lnTo>
                    <a:pt x="505713" y="708736"/>
                  </a:lnTo>
                  <a:lnTo>
                    <a:pt x="462923" y="722223"/>
                  </a:lnTo>
                  <a:lnTo>
                    <a:pt x="418061" y="730567"/>
                  </a:lnTo>
                  <a:lnTo>
                    <a:pt x="371475" y="733425"/>
                  </a:lnTo>
                  <a:lnTo>
                    <a:pt x="324888" y="730567"/>
                  </a:lnTo>
                  <a:lnTo>
                    <a:pt x="280026" y="722223"/>
                  </a:lnTo>
                  <a:lnTo>
                    <a:pt x="237236" y="708736"/>
                  </a:lnTo>
                  <a:lnTo>
                    <a:pt x="196867" y="690451"/>
                  </a:lnTo>
                  <a:lnTo>
                    <a:pt x="159267" y="667711"/>
                  </a:lnTo>
                  <a:lnTo>
                    <a:pt x="124785" y="640859"/>
                  </a:lnTo>
                  <a:lnTo>
                    <a:pt x="93770" y="610239"/>
                  </a:lnTo>
                  <a:lnTo>
                    <a:pt x="66570" y="576196"/>
                  </a:lnTo>
                  <a:lnTo>
                    <a:pt x="43534" y="539072"/>
                  </a:lnTo>
                  <a:lnTo>
                    <a:pt x="25011" y="499212"/>
                  </a:lnTo>
                  <a:lnTo>
                    <a:pt x="11348" y="456958"/>
                  </a:lnTo>
                  <a:lnTo>
                    <a:pt x="2895" y="412656"/>
                  </a:lnTo>
                  <a:lnTo>
                    <a:pt x="0" y="366649"/>
                  </a:lnTo>
                  <a:close/>
                </a:path>
              </a:pathLst>
            </a:custGeom>
            <a:ln w="15875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6743700" y="4914900"/>
              <a:ext cx="3486150" cy="590550"/>
            </a:xfrm>
            <a:custGeom>
              <a:avLst/>
              <a:gdLst/>
              <a:ahLst/>
              <a:cxnLst/>
              <a:rect l="l" t="t" r="r" b="b"/>
              <a:pathLst>
                <a:path w="3486150" h="590550">
                  <a:moveTo>
                    <a:pt x="348615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3486150" y="590550"/>
                  </a:lnTo>
                  <a:lnTo>
                    <a:pt x="34861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6743700" y="4914900"/>
              <a:ext cx="3486150" cy="590550"/>
            </a:xfrm>
            <a:custGeom>
              <a:avLst/>
              <a:gdLst/>
              <a:ahLst/>
              <a:cxnLst/>
              <a:rect l="l" t="t" r="r" b="b"/>
              <a:pathLst>
                <a:path w="3486150" h="590550">
                  <a:moveTo>
                    <a:pt x="0" y="590550"/>
                  </a:moveTo>
                  <a:lnTo>
                    <a:pt x="3486150" y="590550"/>
                  </a:lnTo>
                  <a:lnTo>
                    <a:pt x="3486150" y="0"/>
                  </a:lnTo>
                  <a:lnTo>
                    <a:pt x="0" y="0"/>
                  </a:lnTo>
                  <a:lnTo>
                    <a:pt x="0" y="590550"/>
                  </a:lnTo>
                  <a:close/>
                </a:path>
              </a:pathLst>
            </a:custGeom>
            <a:ln w="19050">
              <a:solidFill>
                <a:srgbClr val="A3204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6381750" y="4838700"/>
              <a:ext cx="733425" cy="742950"/>
            </a:xfrm>
            <a:custGeom>
              <a:avLst/>
              <a:gdLst/>
              <a:ahLst/>
              <a:cxnLst/>
              <a:rect l="l" t="t" r="r" b="b"/>
              <a:pathLst>
                <a:path w="733425" h="742950">
                  <a:moveTo>
                    <a:pt x="366775" y="0"/>
                  </a:moveTo>
                  <a:lnTo>
                    <a:pt x="320768" y="2895"/>
                  </a:lnTo>
                  <a:lnTo>
                    <a:pt x="276466" y="11348"/>
                  </a:lnTo>
                  <a:lnTo>
                    <a:pt x="234212" y="25011"/>
                  </a:lnTo>
                  <a:lnTo>
                    <a:pt x="194352" y="43534"/>
                  </a:lnTo>
                  <a:lnTo>
                    <a:pt x="157228" y="66570"/>
                  </a:lnTo>
                  <a:lnTo>
                    <a:pt x="123185" y="93770"/>
                  </a:lnTo>
                  <a:lnTo>
                    <a:pt x="92565" y="124785"/>
                  </a:lnTo>
                  <a:lnTo>
                    <a:pt x="65713" y="159267"/>
                  </a:lnTo>
                  <a:lnTo>
                    <a:pt x="42973" y="196867"/>
                  </a:lnTo>
                  <a:lnTo>
                    <a:pt x="24688" y="237236"/>
                  </a:lnTo>
                  <a:lnTo>
                    <a:pt x="11201" y="280026"/>
                  </a:lnTo>
                  <a:lnTo>
                    <a:pt x="2857" y="324888"/>
                  </a:lnTo>
                  <a:lnTo>
                    <a:pt x="0" y="371475"/>
                  </a:lnTo>
                  <a:lnTo>
                    <a:pt x="2857" y="418061"/>
                  </a:lnTo>
                  <a:lnTo>
                    <a:pt x="11201" y="462923"/>
                  </a:lnTo>
                  <a:lnTo>
                    <a:pt x="24688" y="505713"/>
                  </a:lnTo>
                  <a:lnTo>
                    <a:pt x="42973" y="546082"/>
                  </a:lnTo>
                  <a:lnTo>
                    <a:pt x="65713" y="583682"/>
                  </a:lnTo>
                  <a:lnTo>
                    <a:pt x="92565" y="618164"/>
                  </a:lnTo>
                  <a:lnTo>
                    <a:pt x="123185" y="649179"/>
                  </a:lnTo>
                  <a:lnTo>
                    <a:pt x="157228" y="676379"/>
                  </a:lnTo>
                  <a:lnTo>
                    <a:pt x="194352" y="699415"/>
                  </a:lnTo>
                  <a:lnTo>
                    <a:pt x="234212" y="717938"/>
                  </a:lnTo>
                  <a:lnTo>
                    <a:pt x="276466" y="731601"/>
                  </a:lnTo>
                  <a:lnTo>
                    <a:pt x="320768" y="740054"/>
                  </a:lnTo>
                  <a:lnTo>
                    <a:pt x="366775" y="742950"/>
                  </a:lnTo>
                  <a:lnTo>
                    <a:pt x="412756" y="740054"/>
                  </a:lnTo>
                  <a:lnTo>
                    <a:pt x="457035" y="731601"/>
                  </a:lnTo>
                  <a:lnTo>
                    <a:pt x="499269" y="717938"/>
                  </a:lnTo>
                  <a:lnTo>
                    <a:pt x="539114" y="699415"/>
                  </a:lnTo>
                  <a:lnTo>
                    <a:pt x="576225" y="676379"/>
                  </a:lnTo>
                  <a:lnTo>
                    <a:pt x="610259" y="649179"/>
                  </a:lnTo>
                  <a:lnTo>
                    <a:pt x="640871" y="618164"/>
                  </a:lnTo>
                  <a:lnTo>
                    <a:pt x="667718" y="583682"/>
                  </a:lnTo>
                  <a:lnTo>
                    <a:pt x="690455" y="546082"/>
                  </a:lnTo>
                  <a:lnTo>
                    <a:pt x="708738" y="505713"/>
                  </a:lnTo>
                  <a:lnTo>
                    <a:pt x="722223" y="462923"/>
                  </a:lnTo>
                  <a:lnTo>
                    <a:pt x="730567" y="418061"/>
                  </a:lnTo>
                  <a:lnTo>
                    <a:pt x="733425" y="371475"/>
                  </a:lnTo>
                  <a:lnTo>
                    <a:pt x="730567" y="324888"/>
                  </a:lnTo>
                  <a:lnTo>
                    <a:pt x="722223" y="280026"/>
                  </a:lnTo>
                  <a:lnTo>
                    <a:pt x="708738" y="237236"/>
                  </a:lnTo>
                  <a:lnTo>
                    <a:pt x="690455" y="196867"/>
                  </a:lnTo>
                  <a:lnTo>
                    <a:pt x="667718" y="159267"/>
                  </a:lnTo>
                  <a:lnTo>
                    <a:pt x="640871" y="124785"/>
                  </a:lnTo>
                  <a:lnTo>
                    <a:pt x="610259" y="93770"/>
                  </a:lnTo>
                  <a:lnTo>
                    <a:pt x="576225" y="66570"/>
                  </a:lnTo>
                  <a:lnTo>
                    <a:pt x="539114" y="43534"/>
                  </a:lnTo>
                  <a:lnTo>
                    <a:pt x="499269" y="25011"/>
                  </a:lnTo>
                  <a:lnTo>
                    <a:pt x="457035" y="11348"/>
                  </a:lnTo>
                  <a:lnTo>
                    <a:pt x="412756" y="2895"/>
                  </a:lnTo>
                  <a:lnTo>
                    <a:pt x="3667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6381750" y="4838700"/>
              <a:ext cx="733425" cy="742950"/>
            </a:xfrm>
            <a:custGeom>
              <a:avLst/>
              <a:gdLst/>
              <a:ahLst/>
              <a:cxnLst/>
              <a:rect l="l" t="t" r="r" b="b"/>
              <a:pathLst>
                <a:path w="733425" h="742950">
                  <a:moveTo>
                    <a:pt x="0" y="371475"/>
                  </a:moveTo>
                  <a:lnTo>
                    <a:pt x="2857" y="324888"/>
                  </a:lnTo>
                  <a:lnTo>
                    <a:pt x="11201" y="280026"/>
                  </a:lnTo>
                  <a:lnTo>
                    <a:pt x="24688" y="237236"/>
                  </a:lnTo>
                  <a:lnTo>
                    <a:pt x="42973" y="196867"/>
                  </a:lnTo>
                  <a:lnTo>
                    <a:pt x="65713" y="159267"/>
                  </a:lnTo>
                  <a:lnTo>
                    <a:pt x="92565" y="124785"/>
                  </a:lnTo>
                  <a:lnTo>
                    <a:pt x="123185" y="93770"/>
                  </a:lnTo>
                  <a:lnTo>
                    <a:pt x="157228" y="66570"/>
                  </a:lnTo>
                  <a:lnTo>
                    <a:pt x="194352" y="43534"/>
                  </a:lnTo>
                  <a:lnTo>
                    <a:pt x="234212" y="25011"/>
                  </a:lnTo>
                  <a:lnTo>
                    <a:pt x="276466" y="11348"/>
                  </a:lnTo>
                  <a:lnTo>
                    <a:pt x="320768" y="2895"/>
                  </a:lnTo>
                  <a:lnTo>
                    <a:pt x="366775" y="0"/>
                  </a:lnTo>
                  <a:lnTo>
                    <a:pt x="412756" y="2895"/>
                  </a:lnTo>
                  <a:lnTo>
                    <a:pt x="457035" y="11348"/>
                  </a:lnTo>
                  <a:lnTo>
                    <a:pt x="499269" y="25011"/>
                  </a:lnTo>
                  <a:lnTo>
                    <a:pt x="539114" y="43534"/>
                  </a:lnTo>
                  <a:lnTo>
                    <a:pt x="576225" y="66570"/>
                  </a:lnTo>
                  <a:lnTo>
                    <a:pt x="610259" y="93770"/>
                  </a:lnTo>
                  <a:lnTo>
                    <a:pt x="640871" y="124785"/>
                  </a:lnTo>
                  <a:lnTo>
                    <a:pt x="667718" y="159267"/>
                  </a:lnTo>
                  <a:lnTo>
                    <a:pt x="690455" y="196867"/>
                  </a:lnTo>
                  <a:lnTo>
                    <a:pt x="708738" y="237236"/>
                  </a:lnTo>
                  <a:lnTo>
                    <a:pt x="722223" y="280026"/>
                  </a:lnTo>
                  <a:lnTo>
                    <a:pt x="730567" y="324888"/>
                  </a:lnTo>
                  <a:lnTo>
                    <a:pt x="733425" y="371475"/>
                  </a:lnTo>
                  <a:lnTo>
                    <a:pt x="730567" y="418061"/>
                  </a:lnTo>
                  <a:lnTo>
                    <a:pt x="722223" y="462923"/>
                  </a:lnTo>
                  <a:lnTo>
                    <a:pt x="708738" y="505713"/>
                  </a:lnTo>
                  <a:lnTo>
                    <a:pt x="690455" y="546082"/>
                  </a:lnTo>
                  <a:lnTo>
                    <a:pt x="667718" y="583682"/>
                  </a:lnTo>
                  <a:lnTo>
                    <a:pt x="640871" y="618164"/>
                  </a:lnTo>
                  <a:lnTo>
                    <a:pt x="610259" y="649179"/>
                  </a:lnTo>
                  <a:lnTo>
                    <a:pt x="576225" y="676379"/>
                  </a:lnTo>
                  <a:lnTo>
                    <a:pt x="539114" y="699415"/>
                  </a:lnTo>
                  <a:lnTo>
                    <a:pt x="499269" y="717938"/>
                  </a:lnTo>
                  <a:lnTo>
                    <a:pt x="457035" y="731601"/>
                  </a:lnTo>
                  <a:lnTo>
                    <a:pt x="412756" y="740054"/>
                  </a:lnTo>
                  <a:lnTo>
                    <a:pt x="366775" y="742950"/>
                  </a:lnTo>
                  <a:lnTo>
                    <a:pt x="320768" y="740054"/>
                  </a:lnTo>
                  <a:lnTo>
                    <a:pt x="276466" y="731601"/>
                  </a:lnTo>
                  <a:lnTo>
                    <a:pt x="234212" y="717938"/>
                  </a:lnTo>
                  <a:lnTo>
                    <a:pt x="194352" y="699415"/>
                  </a:lnTo>
                  <a:lnTo>
                    <a:pt x="157228" y="676379"/>
                  </a:lnTo>
                  <a:lnTo>
                    <a:pt x="123185" y="649179"/>
                  </a:lnTo>
                  <a:lnTo>
                    <a:pt x="92565" y="618164"/>
                  </a:lnTo>
                  <a:lnTo>
                    <a:pt x="65713" y="583682"/>
                  </a:lnTo>
                  <a:lnTo>
                    <a:pt x="42973" y="546082"/>
                  </a:lnTo>
                  <a:lnTo>
                    <a:pt x="24688" y="505713"/>
                  </a:lnTo>
                  <a:lnTo>
                    <a:pt x="11201" y="462923"/>
                  </a:lnTo>
                  <a:lnTo>
                    <a:pt x="2857" y="418061"/>
                  </a:lnTo>
                  <a:lnTo>
                    <a:pt x="0" y="371475"/>
                  </a:lnTo>
                  <a:close/>
                </a:path>
              </a:pathLst>
            </a:custGeom>
            <a:ln w="15875">
              <a:solidFill>
                <a:srgbClr val="691F1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324600" y="5800725"/>
              <a:ext cx="3905250" cy="590550"/>
            </a:xfrm>
            <a:custGeom>
              <a:avLst/>
              <a:gdLst/>
              <a:ahLst/>
              <a:cxnLst/>
              <a:rect l="l" t="t" r="r" b="b"/>
              <a:pathLst>
                <a:path w="3905250" h="590550">
                  <a:moveTo>
                    <a:pt x="3905250" y="0"/>
                  </a:moveTo>
                  <a:lnTo>
                    <a:pt x="0" y="0"/>
                  </a:lnTo>
                  <a:lnTo>
                    <a:pt x="0" y="590550"/>
                  </a:lnTo>
                  <a:lnTo>
                    <a:pt x="3905250" y="590550"/>
                  </a:lnTo>
                  <a:lnTo>
                    <a:pt x="3905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6324600" y="5800725"/>
              <a:ext cx="3905250" cy="590550"/>
            </a:xfrm>
            <a:custGeom>
              <a:avLst/>
              <a:gdLst/>
              <a:ahLst/>
              <a:cxnLst/>
              <a:rect l="l" t="t" r="r" b="b"/>
              <a:pathLst>
                <a:path w="3905250" h="590550">
                  <a:moveTo>
                    <a:pt x="0" y="590550"/>
                  </a:moveTo>
                  <a:lnTo>
                    <a:pt x="3905250" y="590550"/>
                  </a:lnTo>
                  <a:lnTo>
                    <a:pt x="3905250" y="0"/>
                  </a:lnTo>
                  <a:lnTo>
                    <a:pt x="0" y="0"/>
                  </a:lnTo>
                  <a:lnTo>
                    <a:pt x="0" y="590550"/>
                  </a:lnTo>
                  <a:close/>
                </a:path>
              </a:pathLst>
            </a:custGeom>
            <a:ln w="19050">
              <a:solidFill>
                <a:srgbClr val="A3204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6785609" y="5019103"/>
            <a:ext cx="2512060" cy="12211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435609">
              <a:lnSpc>
                <a:spcPct val="100000"/>
              </a:lnSpc>
              <a:spcBef>
                <a:spcPts val="125"/>
              </a:spcBef>
            </a:pPr>
            <a:r>
              <a:rPr dirty="0" sz="2000" spc="-20">
                <a:latin typeface="Calibri"/>
                <a:cs typeface="Calibri"/>
              </a:rPr>
              <a:t>Telecomuincaciones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140"/>
              </a:spcBef>
            </a:pP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 spc="-10">
                <a:latin typeface="Calibri"/>
                <a:cs typeface="Calibri"/>
              </a:rPr>
              <a:t>Seguridad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5945187" y="2324419"/>
            <a:ext cx="1239520" cy="4150995"/>
            <a:chOff x="5945187" y="2324419"/>
            <a:chExt cx="1239520" cy="4150995"/>
          </a:xfrm>
        </p:grpSpPr>
        <p:pic>
          <p:nvPicPr>
            <p:cNvPr id="33" name="object 3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5187" y="5716587"/>
              <a:ext cx="758825" cy="758825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6072403" y="2324429"/>
              <a:ext cx="848994" cy="1436370"/>
            </a:xfrm>
            <a:custGeom>
              <a:avLst/>
              <a:gdLst/>
              <a:ahLst/>
              <a:cxnLst/>
              <a:rect l="l" t="t" r="r" b="b"/>
              <a:pathLst>
                <a:path w="848995" h="1436370">
                  <a:moveTo>
                    <a:pt x="103682" y="262432"/>
                  </a:moveTo>
                  <a:lnTo>
                    <a:pt x="97878" y="256527"/>
                  </a:lnTo>
                  <a:lnTo>
                    <a:pt x="83566" y="256527"/>
                  </a:lnTo>
                  <a:lnTo>
                    <a:pt x="77762" y="262432"/>
                  </a:lnTo>
                  <a:lnTo>
                    <a:pt x="77762" y="276948"/>
                  </a:lnTo>
                  <a:lnTo>
                    <a:pt x="83566" y="282841"/>
                  </a:lnTo>
                  <a:lnTo>
                    <a:pt x="97878" y="282841"/>
                  </a:lnTo>
                  <a:lnTo>
                    <a:pt x="103682" y="276948"/>
                  </a:lnTo>
                  <a:lnTo>
                    <a:pt x="103682" y="269684"/>
                  </a:lnTo>
                  <a:lnTo>
                    <a:pt x="103682" y="262432"/>
                  </a:lnTo>
                  <a:close/>
                </a:path>
                <a:path w="848995" h="1436370">
                  <a:moveTo>
                    <a:pt x="103682" y="157175"/>
                  </a:moveTo>
                  <a:lnTo>
                    <a:pt x="97878" y="151282"/>
                  </a:lnTo>
                  <a:lnTo>
                    <a:pt x="83566" y="151282"/>
                  </a:lnTo>
                  <a:lnTo>
                    <a:pt x="77762" y="157175"/>
                  </a:lnTo>
                  <a:lnTo>
                    <a:pt x="77762" y="171704"/>
                  </a:lnTo>
                  <a:lnTo>
                    <a:pt x="83566" y="177596"/>
                  </a:lnTo>
                  <a:lnTo>
                    <a:pt x="97878" y="177596"/>
                  </a:lnTo>
                  <a:lnTo>
                    <a:pt x="103682" y="171704"/>
                  </a:lnTo>
                  <a:lnTo>
                    <a:pt x="103682" y="164439"/>
                  </a:lnTo>
                  <a:lnTo>
                    <a:pt x="103682" y="157175"/>
                  </a:lnTo>
                  <a:close/>
                </a:path>
                <a:path w="848995" h="1436370">
                  <a:moveTo>
                    <a:pt x="103682" y="51930"/>
                  </a:moveTo>
                  <a:lnTo>
                    <a:pt x="97878" y="46037"/>
                  </a:lnTo>
                  <a:lnTo>
                    <a:pt x="83566" y="46037"/>
                  </a:lnTo>
                  <a:lnTo>
                    <a:pt x="77762" y="51930"/>
                  </a:lnTo>
                  <a:lnTo>
                    <a:pt x="77762" y="66459"/>
                  </a:lnTo>
                  <a:lnTo>
                    <a:pt x="83566" y="72351"/>
                  </a:lnTo>
                  <a:lnTo>
                    <a:pt x="97878" y="72351"/>
                  </a:lnTo>
                  <a:lnTo>
                    <a:pt x="103682" y="66459"/>
                  </a:lnTo>
                  <a:lnTo>
                    <a:pt x="103682" y="59194"/>
                  </a:lnTo>
                  <a:lnTo>
                    <a:pt x="103682" y="51930"/>
                  </a:lnTo>
                  <a:close/>
                </a:path>
                <a:path w="848995" h="1436370">
                  <a:moveTo>
                    <a:pt x="168490" y="262432"/>
                  </a:moveTo>
                  <a:lnTo>
                    <a:pt x="162674" y="256527"/>
                  </a:lnTo>
                  <a:lnTo>
                    <a:pt x="148361" y="256527"/>
                  </a:lnTo>
                  <a:lnTo>
                    <a:pt x="142570" y="262432"/>
                  </a:lnTo>
                  <a:lnTo>
                    <a:pt x="142570" y="276948"/>
                  </a:lnTo>
                  <a:lnTo>
                    <a:pt x="148361" y="282841"/>
                  </a:lnTo>
                  <a:lnTo>
                    <a:pt x="162674" y="282841"/>
                  </a:lnTo>
                  <a:lnTo>
                    <a:pt x="168490" y="276948"/>
                  </a:lnTo>
                  <a:lnTo>
                    <a:pt x="168490" y="269684"/>
                  </a:lnTo>
                  <a:lnTo>
                    <a:pt x="168490" y="262432"/>
                  </a:lnTo>
                  <a:close/>
                </a:path>
                <a:path w="848995" h="1436370">
                  <a:moveTo>
                    <a:pt x="168490" y="157175"/>
                  </a:moveTo>
                  <a:lnTo>
                    <a:pt x="162674" y="151282"/>
                  </a:lnTo>
                  <a:lnTo>
                    <a:pt x="148361" y="151282"/>
                  </a:lnTo>
                  <a:lnTo>
                    <a:pt x="142570" y="157175"/>
                  </a:lnTo>
                  <a:lnTo>
                    <a:pt x="142570" y="171704"/>
                  </a:lnTo>
                  <a:lnTo>
                    <a:pt x="148361" y="177596"/>
                  </a:lnTo>
                  <a:lnTo>
                    <a:pt x="162674" y="177596"/>
                  </a:lnTo>
                  <a:lnTo>
                    <a:pt x="168490" y="171704"/>
                  </a:lnTo>
                  <a:lnTo>
                    <a:pt x="168490" y="164439"/>
                  </a:lnTo>
                  <a:lnTo>
                    <a:pt x="168490" y="157175"/>
                  </a:lnTo>
                  <a:close/>
                </a:path>
                <a:path w="848995" h="1436370">
                  <a:moveTo>
                    <a:pt x="168490" y="51930"/>
                  </a:moveTo>
                  <a:lnTo>
                    <a:pt x="162674" y="46037"/>
                  </a:lnTo>
                  <a:lnTo>
                    <a:pt x="148361" y="46037"/>
                  </a:lnTo>
                  <a:lnTo>
                    <a:pt x="142570" y="51930"/>
                  </a:lnTo>
                  <a:lnTo>
                    <a:pt x="142570" y="66459"/>
                  </a:lnTo>
                  <a:lnTo>
                    <a:pt x="148361" y="72351"/>
                  </a:lnTo>
                  <a:lnTo>
                    <a:pt x="162674" y="72351"/>
                  </a:lnTo>
                  <a:lnTo>
                    <a:pt x="168490" y="66459"/>
                  </a:lnTo>
                  <a:lnTo>
                    <a:pt x="168490" y="59194"/>
                  </a:lnTo>
                  <a:lnTo>
                    <a:pt x="168490" y="51930"/>
                  </a:lnTo>
                  <a:close/>
                </a:path>
                <a:path w="848995" h="1436370">
                  <a:moveTo>
                    <a:pt x="233286" y="262432"/>
                  </a:moveTo>
                  <a:lnTo>
                    <a:pt x="227482" y="256527"/>
                  </a:lnTo>
                  <a:lnTo>
                    <a:pt x="213156" y="256527"/>
                  </a:lnTo>
                  <a:lnTo>
                    <a:pt x="207365" y="262432"/>
                  </a:lnTo>
                  <a:lnTo>
                    <a:pt x="207365" y="276948"/>
                  </a:lnTo>
                  <a:lnTo>
                    <a:pt x="213156" y="282841"/>
                  </a:lnTo>
                  <a:lnTo>
                    <a:pt x="227482" y="282841"/>
                  </a:lnTo>
                  <a:lnTo>
                    <a:pt x="233286" y="276948"/>
                  </a:lnTo>
                  <a:lnTo>
                    <a:pt x="233286" y="269684"/>
                  </a:lnTo>
                  <a:lnTo>
                    <a:pt x="233286" y="262432"/>
                  </a:lnTo>
                  <a:close/>
                </a:path>
                <a:path w="848995" h="1436370">
                  <a:moveTo>
                    <a:pt x="233286" y="157175"/>
                  </a:moveTo>
                  <a:lnTo>
                    <a:pt x="227482" y="151282"/>
                  </a:lnTo>
                  <a:lnTo>
                    <a:pt x="213156" y="151282"/>
                  </a:lnTo>
                  <a:lnTo>
                    <a:pt x="207365" y="157175"/>
                  </a:lnTo>
                  <a:lnTo>
                    <a:pt x="207365" y="171704"/>
                  </a:lnTo>
                  <a:lnTo>
                    <a:pt x="213156" y="177596"/>
                  </a:lnTo>
                  <a:lnTo>
                    <a:pt x="227482" y="177596"/>
                  </a:lnTo>
                  <a:lnTo>
                    <a:pt x="233286" y="171704"/>
                  </a:lnTo>
                  <a:lnTo>
                    <a:pt x="233286" y="164439"/>
                  </a:lnTo>
                  <a:lnTo>
                    <a:pt x="233286" y="157175"/>
                  </a:lnTo>
                  <a:close/>
                </a:path>
                <a:path w="848995" h="1436370">
                  <a:moveTo>
                    <a:pt x="233286" y="51930"/>
                  </a:moveTo>
                  <a:lnTo>
                    <a:pt x="227482" y="46037"/>
                  </a:lnTo>
                  <a:lnTo>
                    <a:pt x="213156" y="46037"/>
                  </a:lnTo>
                  <a:lnTo>
                    <a:pt x="207365" y="51930"/>
                  </a:lnTo>
                  <a:lnTo>
                    <a:pt x="207365" y="66459"/>
                  </a:lnTo>
                  <a:lnTo>
                    <a:pt x="213156" y="72351"/>
                  </a:lnTo>
                  <a:lnTo>
                    <a:pt x="227482" y="72351"/>
                  </a:lnTo>
                  <a:lnTo>
                    <a:pt x="233286" y="66459"/>
                  </a:lnTo>
                  <a:lnTo>
                    <a:pt x="233286" y="59194"/>
                  </a:lnTo>
                  <a:lnTo>
                    <a:pt x="233286" y="51930"/>
                  </a:lnTo>
                  <a:close/>
                </a:path>
                <a:path w="848995" h="1436370">
                  <a:moveTo>
                    <a:pt x="466559" y="414401"/>
                  </a:moveTo>
                  <a:lnTo>
                    <a:pt x="285127" y="414401"/>
                  </a:lnTo>
                  <a:lnTo>
                    <a:pt x="285127" y="401243"/>
                  </a:lnTo>
                  <a:lnTo>
                    <a:pt x="285127" y="388086"/>
                  </a:lnTo>
                  <a:lnTo>
                    <a:pt x="272161" y="388086"/>
                  </a:lnTo>
                  <a:lnTo>
                    <a:pt x="272161" y="401243"/>
                  </a:lnTo>
                  <a:lnTo>
                    <a:pt x="272161" y="440715"/>
                  </a:lnTo>
                  <a:lnTo>
                    <a:pt x="194411" y="440715"/>
                  </a:lnTo>
                  <a:lnTo>
                    <a:pt x="194411" y="401243"/>
                  </a:lnTo>
                  <a:lnTo>
                    <a:pt x="272161" y="401243"/>
                  </a:lnTo>
                  <a:lnTo>
                    <a:pt x="272161" y="388086"/>
                  </a:lnTo>
                  <a:lnTo>
                    <a:pt x="239763" y="388086"/>
                  </a:lnTo>
                  <a:lnTo>
                    <a:pt x="239763" y="328891"/>
                  </a:lnTo>
                  <a:lnTo>
                    <a:pt x="414731" y="328891"/>
                  </a:lnTo>
                  <a:lnTo>
                    <a:pt x="424815" y="326821"/>
                  </a:lnTo>
                  <a:lnTo>
                    <a:pt x="433057" y="321183"/>
                  </a:lnTo>
                  <a:lnTo>
                    <a:pt x="436676" y="315734"/>
                  </a:lnTo>
                  <a:lnTo>
                    <a:pt x="438607" y="312826"/>
                  </a:lnTo>
                  <a:lnTo>
                    <a:pt x="440651" y="302577"/>
                  </a:lnTo>
                  <a:lnTo>
                    <a:pt x="440613" y="229209"/>
                  </a:lnTo>
                  <a:lnTo>
                    <a:pt x="438099" y="223647"/>
                  </a:lnTo>
                  <a:lnTo>
                    <a:pt x="437349" y="222008"/>
                  </a:lnTo>
                  <a:lnTo>
                    <a:pt x="431685" y="217068"/>
                  </a:lnTo>
                  <a:lnTo>
                    <a:pt x="437349" y="212115"/>
                  </a:lnTo>
                  <a:lnTo>
                    <a:pt x="438099" y="210489"/>
                  </a:lnTo>
                  <a:lnTo>
                    <a:pt x="440613" y="204914"/>
                  </a:lnTo>
                  <a:lnTo>
                    <a:pt x="440613" y="123964"/>
                  </a:lnTo>
                  <a:lnTo>
                    <a:pt x="438099" y="118402"/>
                  </a:lnTo>
                  <a:lnTo>
                    <a:pt x="437349" y="116763"/>
                  </a:lnTo>
                  <a:lnTo>
                    <a:pt x="431685" y="111823"/>
                  </a:lnTo>
                  <a:lnTo>
                    <a:pt x="437349" y="106870"/>
                  </a:lnTo>
                  <a:lnTo>
                    <a:pt x="438099" y="105244"/>
                  </a:lnTo>
                  <a:lnTo>
                    <a:pt x="440613" y="99669"/>
                  </a:lnTo>
                  <a:lnTo>
                    <a:pt x="440639" y="26301"/>
                  </a:lnTo>
                  <a:lnTo>
                    <a:pt x="438607" y="16065"/>
                  </a:lnTo>
                  <a:lnTo>
                    <a:pt x="436676" y="13157"/>
                  </a:lnTo>
                  <a:lnTo>
                    <a:pt x="433057" y="7696"/>
                  </a:lnTo>
                  <a:lnTo>
                    <a:pt x="427685" y="4025"/>
                  </a:lnTo>
                  <a:lnTo>
                    <a:pt x="427685" y="19050"/>
                  </a:lnTo>
                  <a:lnTo>
                    <a:pt x="427685" y="99352"/>
                  </a:lnTo>
                  <a:lnTo>
                    <a:pt x="427685" y="124294"/>
                  </a:lnTo>
                  <a:lnTo>
                    <a:pt x="427685" y="204597"/>
                  </a:lnTo>
                  <a:lnTo>
                    <a:pt x="427685" y="229539"/>
                  </a:lnTo>
                  <a:lnTo>
                    <a:pt x="427685" y="309854"/>
                  </a:lnTo>
                  <a:lnTo>
                    <a:pt x="421881" y="315734"/>
                  </a:lnTo>
                  <a:lnTo>
                    <a:pt x="44678" y="315734"/>
                  </a:lnTo>
                  <a:lnTo>
                    <a:pt x="38887" y="309854"/>
                  </a:lnTo>
                  <a:lnTo>
                    <a:pt x="38887" y="229539"/>
                  </a:lnTo>
                  <a:lnTo>
                    <a:pt x="44678" y="223647"/>
                  </a:lnTo>
                  <a:lnTo>
                    <a:pt x="421881" y="223647"/>
                  </a:lnTo>
                  <a:lnTo>
                    <a:pt x="427685" y="229539"/>
                  </a:lnTo>
                  <a:lnTo>
                    <a:pt x="427685" y="204597"/>
                  </a:lnTo>
                  <a:lnTo>
                    <a:pt x="421881" y="210489"/>
                  </a:lnTo>
                  <a:lnTo>
                    <a:pt x="44678" y="210489"/>
                  </a:lnTo>
                  <a:lnTo>
                    <a:pt x="38887" y="204597"/>
                  </a:lnTo>
                  <a:lnTo>
                    <a:pt x="38887" y="124294"/>
                  </a:lnTo>
                  <a:lnTo>
                    <a:pt x="44678" y="118402"/>
                  </a:lnTo>
                  <a:lnTo>
                    <a:pt x="421881" y="118402"/>
                  </a:lnTo>
                  <a:lnTo>
                    <a:pt x="427685" y="124294"/>
                  </a:lnTo>
                  <a:lnTo>
                    <a:pt x="427685" y="99352"/>
                  </a:lnTo>
                  <a:lnTo>
                    <a:pt x="421881" y="105244"/>
                  </a:lnTo>
                  <a:lnTo>
                    <a:pt x="44678" y="105244"/>
                  </a:lnTo>
                  <a:lnTo>
                    <a:pt x="38887" y="99352"/>
                  </a:lnTo>
                  <a:lnTo>
                    <a:pt x="38887" y="19050"/>
                  </a:lnTo>
                  <a:lnTo>
                    <a:pt x="44678" y="13157"/>
                  </a:lnTo>
                  <a:lnTo>
                    <a:pt x="421881" y="13157"/>
                  </a:lnTo>
                  <a:lnTo>
                    <a:pt x="427685" y="19050"/>
                  </a:lnTo>
                  <a:lnTo>
                    <a:pt x="427685" y="4025"/>
                  </a:lnTo>
                  <a:lnTo>
                    <a:pt x="424815" y="2057"/>
                  </a:lnTo>
                  <a:lnTo>
                    <a:pt x="414731" y="0"/>
                  </a:lnTo>
                  <a:lnTo>
                    <a:pt x="51841" y="0"/>
                  </a:lnTo>
                  <a:lnTo>
                    <a:pt x="41757" y="2057"/>
                  </a:lnTo>
                  <a:lnTo>
                    <a:pt x="33515" y="7696"/>
                  </a:lnTo>
                  <a:lnTo>
                    <a:pt x="27965" y="16065"/>
                  </a:lnTo>
                  <a:lnTo>
                    <a:pt x="25920" y="26301"/>
                  </a:lnTo>
                  <a:lnTo>
                    <a:pt x="25946" y="99669"/>
                  </a:lnTo>
                  <a:lnTo>
                    <a:pt x="29222" y="106870"/>
                  </a:lnTo>
                  <a:lnTo>
                    <a:pt x="34874" y="111823"/>
                  </a:lnTo>
                  <a:lnTo>
                    <a:pt x="29222" y="116763"/>
                  </a:lnTo>
                  <a:lnTo>
                    <a:pt x="25946" y="123964"/>
                  </a:lnTo>
                  <a:lnTo>
                    <a:pt x="25946" y="204914"/>
                  </a:lnTo>
                  <a:lnTo>
                    <a:pt x="29222" y="212115"/>
                  </a:lnTo>
                  <a:lnTo>
                    <a:pt x="34874" y="217068"/>
                  </a:lnTo>
                  <a:lnTo>
                    <a:pt x="29222" y="222008"/>
                  </a:lnTo>
                  <a:lnTo>
                    <a:pt x="25946" y="229209"/>
                  </a:lnTo>
                  <a:lnTo>
                    <a:pt x="25920" y="302577"/>
                  </a:lnTo>
                  <a:lnTo>
                    <a:pt x="27965" y="312826"/>
                  </a:lnTo>
                  <a:lnTo>
                    <a:pt x="33515" y="321183"/>
                  </a:lnTo>
                  <a:lnTo>
                    <a:pt x="41757" y="326821"/>
                  </a:lnTo>
                  <a:lnTo>
                    <a:pt x="51841" y="328891"/>
                  </a:lnTo>
                  <a:lnTo>
                    <a:pt x="226809" y="328891"/>
                  </a:lnTo>
                  <a:lnTo>
                    <a:pt x="226809" y="388086"/>
                  </a:lnTo>
                  <a:lnTo>
                    <a:pt x="181444" y="388086"/>
                  </a:lnTo>
                  <a:lnTo>
                    <a:pt x="181444" y="414401"/>
                  </a:lnTo>
                  <a:lnTo>
                    <a:pt x="0" y="414401"/>
                  </a:lnTo>
                  <a:lnTo>
                    <a:pt x="0" y="427558"/>
                  </a:lnTo>
                  <a:lnTo>
                    <a:pt x="181444" y="427558"/>
                  </a:lnTo>
                  <a:lnTo>
                    <a:pt x="181444" y="453872"/>
                  </a:lnTo>
                  <a:lnTo>
                    <a:pt x="285127" y="453872"/>
                  </a:lnTo>
                  <a:lnTo>
                    <a:pt x="285127" y="440715"/>
                  </a:lnTo>
                  <a:lnTo>
                    <a:pt x="285127" y="427558"/>
                  </a:lnTo>
                  <a:lnTo>
                    <a:pt x="466559" y="427558"/>
                  </a:lnTo>
                  <a:lnTo>
                    <a:pt x="466559" y="414401"/>
                  </a:lnTo>
                  <a:close/>
                </a:path>
                <a:path w="848995" h="1436370">
                  <a:moveTo>
                    <a:pt x="848664" y="1113993"/>
                  </a:moveTo>
                  <a:lnTo>
                    <a:pt x="823887" y="1113993"/>
                  </a:lnTo>
                  <a:lnTo>
                    <a:pt x="823887" y="1127150"/>
                  </a:lnTo>
                  <a:lnTo>
                    <a:pt x="664057" y="1360944"/>
                  </a:lnTo>
                  <a:lnTo>
                    <a:pt x="716991" y="1179779"/>
                  </a:lnTo>
                  <a:lnTo>
                    <a:pt x="605078" y="1179779"/>
                  </a:lnTo>
                  <a:lnTo>
                    <a:pt x="654773" y="911656"/>
                  </a:lnTo>
                  <a:lnTo>
                    <a:pt x="789254" y="911656"/>
                  </a:lnTo>
                  <a:lnTo>
                    <a:pt x="720686" y="1127150"/>
                  </a:lnTo>
                  <a:lnTo>
                    <a:pt x="823887" y="1127150"/>
                  </a:lnTo>
                  <a:lnTo>
                    <a:pt x="823887" y="1113993"/>
                  </a:lnTo>
                  <a:lnTo>
                    <a:pt x="738505" y="1113993"/>
                  </a:lnTo>
                  <a:lnTo>
                    <a:pt x="802868" y="911656"/>
                  </a:lnTo>
                  <a:lnTo>
                    <a:pt x="807059" y="898499"/>
                  </a:lnTo>
                  <a:lnTo>
                    <a:pt x="644017" y="898499"/>
                  </a:lnTo>
                  <a:lnTo>
                    <a:pt x="589457" y="1192936"/>
                  </a:lnTo>
                  <a:lnTo>
                    <a:pt x="699617" y="1192936"/>
                  </a:lnTo>
                  <a:lnTo>
                    <a:pt x="664032" y="1314424"/>
                  </a:lnTo>
                  <a:lnTo>
                    <a:pt x="664032" y="1361008"/>
                  </a:lnTo>
                  <a:lnTo>
                    <a:pt x="663981" y="1361173"/>
                  </a:lnTo>
                  <a:lnTo>
                    <a:pt x="663892" y="1361478"/>
                  </a:lnTo>
                  <a:lnTo>
                    <a:pt x="663917" y="1361173"/>
                  </a:lnTo>
                  <a:lnTo>
                    <a:pt x="664032" y="1361008"/>
                  </a:lnTo>
                  <a:lnTo>
                    <a:pt x="664032" y="1314424"/>
                  </a:lnTo>
                  <a:lnTo>
                    <a:pt x="628446" y="1435912"/>
                  </a:lnTo>
                  <a:lnTo>
                    <a:pt x="679373" y="1361478"/>
                  </a:lnTo>
                  <a:lnTo>
                    <a:pt x="848664" y="11139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94674" y="4996292"/>
              <a:ext cx="124812" cy="237149"/>
            </a:xfrm>
            <a:prstGeom prst="rect">
              <a:avLst/>
            </a:prstGeom>
          </p:spPr>
        </p:pic>
        <p:pic>
          <p:nvPicPr>
            <p:cNvPr id="36" name="object 3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3284" y="4996308"/>
              <a:ext cx="124808" cy="237141"/>
            </a:xfrm>
            <a:prstGeom prst="rect">
              <a:avLst/>
            </a:prstGeom>
          </p:spPr>
        </p:pic>
        <p:sp>
          <p:nvSpPr>
            <p:cNvPr id="37" name="object 37" descr=""/>
            <p:cNvSpPr/>
            <p:nvPr/>
          </p:nvSpPr>
          <p:spPr>
            <a:xfrm>
              <a:off x="6580987" y="4152023"/>
              <a:ext cx="603885" cy="1337310"/>
            </a:xfrm>
            <a:custGeom>
              <a:avLst/>
              <a:gdLst/>
              <a:ahLst/>
              <a:cxnLst/>
              <a:rect l="l" t="t" r="r" b="b"/>
              <a:pathLst>
                <a:path w="603884" h="1337310">
                  <a:moveTo>
                    <a:pt x="226491" y="215595"/>
                  </a:moveTo>
                  <a:lnTo>
                    <a:pt x="224637" y="206273"/>
                  </a:lnTo>
                  <a:lnTo>
                    <a:pt x="219595" y="198653"/>
                  </a:lnTo>
                  <a:lnTo>
                    <a:pt x="212102" y="193522"/>
                  </a:lnTo>
                  <a:lnTo>
                    <a:pt x="202933" y="191643"/>
                  </a:lnTo>
                  <a:lnTo>
                    <a:pt x="193751" y="193522"/>
                  </a:lnTo>
                  <a:lnTo>
                    <a:pt x="186270" y="198653"/>
                  </a:lnTo>
                  <a:lnTo>
                    <a:pt x="181216" y="206273"/>
                  </a:lnTo>
                  <a:lnTo>
                    <a:pt x="179362" y="215595"/>
                  </a:lnTo>
                  <a:lnTo>
                    <a:pt x="181216" y="224929"/>
                  </a:lnTo>
                  <a:lnTo>
                    <a:pt x="186270" y="232537"/>
                  </a:lnTo>
                  <a:lnTo>
                    <a:pt x="193751" y="237667"/>
                  </a:lnTo>
                  <a:lnTo>
                    <a:pt x="202933" y="239560"/>
                  </a:lnTo>
                  <a:lnTo>
                    <a:pt x="212102" y="237667"/>
                  </a:lnTo>
                  <a:lnTo>
                    <a:pt x="219595" y="232537"/>
                  </a:lnTo>
                  <a:lnTo>
                    <a:pt x="224637" y="224929"/>
                  </a:lnTo>
                  <a:lnTo>
                    <a:pt x="226491" y="215595"/>
                  </a:lnTo>
                  <a:close/>
                </a:path>
                <a:path w="603884" h="1337310">
                  <a:moveTo>
                    <a:pt x="226491" y="119773"/>
                  </a:moveTo>
                  <a:lnTo>
                    <a:pt x="224637" y="110451"/>
                  </a:lnTo>
                  <a:lnTo>
                    <a:pt x="219595" y="102844"/>
                  </a:lnTo>
                  <a:lnTo>
                    <a:pt x="212102" y="97701"/>
                  </a:lnTo>
                  <a:lnTo>
                    <a:pt x="202933" y="95821"/>
                  </a:lnTo>
                  <a:lnTo>
                    <a:pt x="193751" y="97701"/>
                  </a:lnTo>
                  <a:lnTo>
                    <a:pt x="186270" y="102844"/>
                  </a:lnTo>
                  <a:lnTo>
                    <a:pt x="181216" y="110451"/>
                  </a:lnTo>
                  <a:lnTo>
                    <a:pt x="179362" y="119773"/>
                  </a:lnTo>
                  <a:lnTo>
                    <a:pt x="181216" y="129108"/>
                  </a:lnTo>
                  <a:lnTo>
                    <a:pt x="186270" y="136715"/>
                  </a:lnTo>
                  <a:lnTo>
                    <a:pt x="193751" y="141846"/>
                  </a:lnTo>
                  <a:lnTo>
                    <a:pt x="202933" y="143738"/>
                  </a:lnTo>
                  <a:lnTo>
                    <a:pt x="212102" y="141846"/>
                  </a:lnTo>
                  <a:lnTo>
                    <a:pt x="219595" y="136715"/>
                  </a:lnTo>
                  <a:lnTo>
                    <a:pt x="224637" y="129108"/>
                  </a:lnTo>
                  <a:lnTo>
                    <a:pt x="226491" y="119773"/>
                  </a:lnTo>
                  <a:close/>
                </a:path>
                <a:path w="603884" h="1337310">
                  <a:moveTo>
                    <a:pt x="320751" y="215595"/>
                  </a:moveTo>
                  <a:lnTo>
                    <a:pt x="318897" y="206273"/>
                  </a:lnTo>
                  <a:lnTo>
                    <a:pt x="313842" y="198666"/>
                  </a:lnTo>
                  <a:lnTo>
                    <a:pt x="306362" y="193522"/>
                  </a:lnTo>
                  <a:lnTo>
                    <a:pt x="297180" y="191643"/>
                  </a:lnTo>
                  <a:lnTo>
                    <a:pt x="288010" y="193522"/>
                  </a:lnTo>
                  <a:lnTo>
                    <a:pt x="280517" y="198653"/>
                  </a:lnTo>
                  <a:lnTo>
                    <a:pt x="275475" y="206273"/>
                  </a:lnTo>
                  <a:lnTo>
                    <a:pt x="273621" y="215595"/>
                  </a:lnTo>
                  <a:lnTo>
                    <a:pt x="275475" y="224929"/>
                  </a:lnTo>
                  <a:lnTo>
                    <a:pt x="280517" y="232537"/>
                  </a:lnTo>
                  <a:lnTo>
                    <a:pt x="288010" y="237667"/>
                  </a:lnTo>
                  <a:lnTo>
                    <a:pt x="297180" y="239560"/>
                  </a:lnTo>
                  <a:lnTo>
                    <a:pt x="306362" y="237667"/>
                  </a:lnTo>
                  <a:lnTo>
                    <a:pt x="313842" y="232537"/>
                  </a:lnTo>
                  <a:lnTo>
                    <a:pt x="318897" y="224929"/>
                  </a:lnTo>
                  <a:lnTo>
                    <a:pt x="320751" y="215595"/>
                  </a:lnTo>
                  <a:close/>
                </a:path>
                <a:path w="603884" h="1337310">
                  <a:moveTo>
                    <a:pt x="320751" y="119773"/>
                  </a:moveTo>
                  <a:lnTo>
                    <a:pt x="318897" y="110451"/>
                  </a:lnTo>
                  <a:lnTo>
                    <a:pt x="313842" y="102844"/>
                  </a:lnTo>
                  <a:lnTo>
                    <a:pt x="306349" y="97701"/>
                  </a:lnTo>
                  <a:lnTo>
                    <a:pt x="297180" y="95821"/>
                  </a:lnTo>
                  <a:lnTo>
                    <a:pt x="288010" y="97701"/>
                  </a:lnTo>
                  <a:lnTo>
                    <a:pt x="280517" y="102844"/>
                  </a:lnTo>
                  <a:lnTo>
                    <a:pt x="275475" y="110451"/>
                  </a:lnTo>
                  <a:lnTo>
                    <a:pt x="273621" y="119773"/>
                  </a:lnTo>
                  <a:lnTo>
                    <a:pt x="275475" y="129108"/>
                  </a:lnTo>
                  <a:lnTo>
                    <a:pt x="280517" y="136715"/>
                  </a:lnTo>
                  <a:lnTo>
                    <a:pt x="288010" y="141846"/>
                  </a:lnTo>
                  <a:lnTo>
                    <a:pt x="297180" y="143738"/>
                  </a:lnTo>
                  <a:lnTo>
                    <a:pt x="306349" y="141846"/>
                  </a:lnTo>
                  <a:lnTo>
                    <a:pt x="313842" y="136715"/>
                  </a:lnTo>
                  <a:lnTo>
                    <a:pt x="318897" y="129108"/>
                  </a:lnTo>
                  <a:lnTo>
                    <a:pt x="320751" y="119773"/>
                  </a:lnTo>
                  <a:close/>
                </a:path>
                <a:path w="603884" h="1337310">
                  <a:moveTo>
                    <a:pt x="320751" y="0"/>
                  </a:moveTo>
                  <a:lnTo>
                    <a:pt x="179362" y="0"/>
                  </a:lnTo>
                  <a:lnTo>
                    <a:pt x="179362" y="47917"/>
                  </a:lnTo>
                  <a:lnTo>
                    <a:pt x="320751" y="47917"/>
                  </a:lnTo>
                  <a:lnTo>
                    <a:pt x="320751" y="0"/>
                  </a:lnTo>
                  <a:close/>
                </a:path>
                <a:path w="603884" h="1337310">
                  <a:moveTo>
                    <a:pt x="326644" y="287464"/>
                  </a:moveTo>
                  <a:lnTo>
                    <a:pt x="185254" y="287464"/>
                  </a:lnTo>
                  <a:lnTo>
                    <a:pt x="185254" y="335381"/>
                  </a:lnTo>
                  <a:lnTo>
                    <a:pt x="326644" y="335381"/>
                  </a:lnTo>
                  <a:lnTo>
                    <a:pt x="326644" y="287464"/>
                  </a:lnTo>
                  <a:close/>
                </a:path>
                <a:path w="603884" h="1337310">
                  <a:moveTo>
                    <a:pt x="341083" y="1323441"/>
                  </a:moveTo>
                  <a:lnTo>
                    <a:pt x="340906" y="1322374"/>
                  </a:lnTo>
                  <a:lnTo>
                    <a:pt x="340588" y="1321346"/>
                  </a:lnTo>
                  <a:lnTo>
                    <a:pt x="340131" y="1320393"/>
                  </a:lnTo>
                  <a:lnTo>
                    <a:pt x="340131" y="1320088"/>
                  </a:lnTo>
                  <a:lnTo>
                    <a:pt x="339979" y="1319733"/>
                  </a:lnTo>
                  <a:lnTo>
                    <a:pt x="330847" y="1300683"/>
                  </a:lnTo>
                  <a:lnTo>
                    <a:pt x="305536" y="1247940"/>
                  </a:lnTo>
                  <a:lnTo>
                    <a:pt x="305536" y="1300632"/>
                  </a:lnTo>
                  <a:lnTo>
                    <a:pt x="226098" y="1263319"/>
                  </a:lnTo>
                  <a:lnTo>
                    <a:pt x="198310" y="1250264"/>
                  </a:lnTo>
                  <a:lnTo>
                    <a:pt x="226225" y="1237145"/>
                  </a:lnTo>
                  <a:lnTo>
                    <a:pt x="266090" y="1218399"/>
                  </a:lnTo>
                  <a:lnTo>
                    <a:pt x="305536" y="1300632"/>
                  </a:lnTo>
                  <a:lnTo>
                    <a:pt x="305536" y="1247940"/>
                  </a:lnTo>
                  <a:lnTo>
                    <a:pt x="291363" y="1218399"/>
                  </a:lnTo>
                  <a:lnTo>
                    <a:pt x="271208" y="1176413"/>
                  </a:lnTo>
                  <a:lnTo>
                    <a:pt x="245948" y="1123784"/>
                  </a:lnTo>
                  <a:lnTo>
                    <a:pt x="245948" y="1176413"/>
                  </a:lnTo>
                  <a:lnTo>
                    <a:pt x="242862" y="1174191"/>
                  </a:lnTo>
                  <a:lnTo>
                    <a:pt x="242862" y="1203121"/>
                  </a:lnTo>
                  <a:lnTo>
                    <a:pt x="170510" y="1237145"/>
                  </a:lnTo>
                  <a:lnTo>
                    <a:pt x="142773" y="1224114"/>
                  </a:lnTo>
                  <a:lnTo>
                    <a:pt x="142773" y="1250264"/>
                  </a:lnTo>
                  <a:lnTo>
                    <a:pt x="142494" y="1250264"/>
                  </a:lnTo>
                  <a:lnTo>
                    <a:pt x="35229" y="1300683"/>
                  </a:lnTo>
                  <a:lnTo>
                    <a:pt x="74688" y="1218399"/>
                  </a:lnTo>
                  <a:lnTo>
                    <a:pt x="75006" y="1218399"/>
                  </a:lnTo>
                  <a:lnTo>
                    <a:pt x="142773" y="1250264"/>
                  </a:lnTo>
                  <a:lnTo>
                    <a:pt x="142773" y="1224114"/>
                  </a:lnTo>
                  <a:lnTo>
                    <a:pt x="130619" y="1218399"/>
                  </a:lnTo>
                  <a:lnTo>
                    <a:pt x="98120" y="1203121"/>
                  </a:lnTo>
                  <a:lnTo>
                    <a:pt x="97701" y="1203121"/>
                  </a:lnTo>
                  <a:lnTo>
                    <a:pt x="134531" y="1175994"/>
                  </a:lnTo>
                  <a:lnTo>
                    <a:pt x="169659" y="1150124"/>
                  </a:lnTo>
                  <a:lnTo>
                    <a:pt x="242862" y="1203121"/>
                  </a:lnTo>
                  <a:lnTo>
                    <a:pt x="242862" y="1174191"/>
                  </a:lnTo>
                  <a:lnTo>
                    <a:pt x="209613" y="1150124"/>
                  </a:lnTo>
                  <a:lnTo>
                    <a:pt x="189420" y="1135519"/>
                  </a:lnTo>
                  <a:lnTo>
                    <a:pt x="209143" y="1121079"/>
                  </a:lnTo>
                  <a:lnTo>
                    <a:pt x="216674" y="1115568"/>
                  </a:lnTo>
                  <a:lnTo>
                    <a:pt x="245948" y="1176413"/>
                  </a:lnTo>
                  <a:lnTo>
                    <a:pt x="245948" y="1123784"/>
                  </a:lnTo>
                  <a:lnTo>
                    <a:pt x="242011" y="1115568"/>
                  </a:lnTo>
                  <a:lnTo>
                    <a:pt x="206375" y="1041298"/>
                  </a:lnTo>
                  <a:lnTo>
                    <a:pt x="206375" y="1093952"/>
                  </a:lnTo>
                  <a:lnTo>
                    <a:pt x="169545" y="1121079"/>
                  </a:lnTo>
                  <a:lnTo>
                    <a:pt x="163423" y="1116711"/>
                  </a:lnTo>
                  <a:lnTo>
                    <a:pt x="149733" y="1106957"/>
                  </a:lnTo>
                  <a:lnTo>
                    <a:pt x="149733" y="1135697"/>
                  </a:lnTo>
                  <a:lnTo>
                    <a:pt x="94843" y="1175994"/>
                  </a:lnTo>
                  <a:lnTo>
                    <a:pt x="123494" y="1116711"/>
                  </a:lnTo>
                  <a:lnTo>
                    <a:pt x="149733" y="1135697"/>
                  </a:lnTo>
                  <a:lnTo>
                    <a:pt x="149733" y="1106957"/>
                  </a:lnTo>
                  <a:lnTo>
                    <a:pt x="135966" y="1097127"/>
                  </a:lnTo>
                  <a:lnTo>
                    <a:pt x="135242" y="1096581"/>
                  </a:lnTo>
                  <a:lnTo>
                    <a:pt x="134454" y="1096137"/>
                  </a:lnTo>
                  <a:lnTo>
                    <a:pt x="133616" y="1095806"/>
                  </a:lnTo>
                  <a:lnTo>
                    <a:pt x="170395" y="1019022"/>
                  </a:lnTo>
                  <a:lnTo>
                    <a:pt x="206375" y="1093952"/>
                  </a:lnTo>
                  <a:lnTo>
                    <a:pt x="206375" y="1041298"/>
                  </a:lnTo>
                  <a:lnTo>
                    <a:pt x="180632" y="987653"/>
                  </a:lnTo>
                  <a:lnTo>
                    <a:pt x="178790" y="985012"/>
                  </a:lnTo>
                  <a:lnTo>
                    <a:pt x="186207" y="979766"/>
                  </a:lnTo>
                  <a:lnTo>
                    <a:pt x="190995" y="972159"/>
                  </a:lnTo>
                  <a:lnTo>
                    <a:pt x="192773" y="963168"/>
                  </a:lnTo>
                  <a:lnTo>
                    <a:pt x="191147" y="953820"/>
                  </a:lnTo>
                  <a:lnTo>
                    <a:pt x="186245" y="945883"/>
                  </a:lnTo>
                  <a:lnTo>
                    <a:pt x="179133" y="940752"/>
                  </a:lnTo>
                  <a:lnTo>
                    <a:pt x="170738" y="938847"/>
                  </a:lnTo>
                  <a:lnTo>
                    <a:pt x="162001" y="940600"/>
                  </a:lnTo>
                  <a:lnTo>
                    <a:pt x="154546" y="945883"/>
                  </a:lnTo>
                  <a:lnTo>
                    <a:pt x="149783" y="953452"/>
                  </a:lnTo>
                  <a:lnTo>
                    <a:pt x="148005" y="962444"/>
                  </a:lnTo>
                  <a:lnTo>
                    <a:pt x="149644" y="971791"/>
                  </a:lnTo>
                  <a:lnTo>
                    <a:pt x="151917" y="977811"/>
                  </a:lnTo>
                  <a:lnTo>
                    <a:pt x="156375" y="982573"/>
                  </a:lnTo>
                  <a:lnTo>
                    <a:pt x="162001" y="985012"/>
                  </a:lnTo>
                  <a:lnTo>
                    <a:pt x="161353" y="985786"/>
                  </a:lnTo>
                  <a:lnTo>
                    <a:pt x="160896" y="986510"/>
                  </a:lnTo>
                  <a:lnTo>
                    <a:pt x="990" y="1319733"/>
                  </a:lnTo>
                  <a:lnTo>
                    <a:pt x="990" y="1320088"/>
                  </a:lnTo>
                  <a:lnTo>
                    <a:pt x="533" y="1321054"/>
                  </a:lnTo>
                  <a:lnTo>
                    <a:pt x="215" y="1322082"/>
                  </a:lnTo>
                  <a:lnTo>
                    <a:pt x="0" y="1323441"/>
                  </a:lnTo>
                  <a:lnTo>
                    <a:pt x="63" y="1327035"/>
                  </a:lnTo>
                  <a:lnTo>
                    <a:pt x="190" y="1327823"/>
                  </a:lnTo>
                  <a:lnTo>
                    <a:pt x="444" y="1328775"/>
                  </a:lnTo>
                  <a:lnTo>
                    <a:pt x="825" y="1329664"/>
                  </a:lnTo>
                  <a:lnTo>
                    <a:pt x="1409" y="1330566"/>
                  </a:lnTo>
                  <a:lnTo>
                    <a:pt x="1600" y="1330985"/>
                  </a:lnTo>
                  <a:lnTo>
                    <a:pt x="3619" y="1333449"/>
                  </a:lnTo>
                  <a:lnTo>
                    <a:pt x="4102" y="1333931"/>
                  </a:lnTo>
                  <a:lnTo>
                    <a:pt x="4622" y="1334376"/>
                  </a:lnTo>
                  <a:lnTo>
                    <a:pt x="5372" y="1334871"/>
                  </a:lnTo>
                  <a:lnTo>
                    <a:pt x="6070" y="1335227"/>
                  </a:lnTo>
                  <a:lnTo>
                    <a:pt x="8356" y="1336141"/>
                  </a:lnTo>
                  <a:lnTo>
                    <a:pt x="9728" y="1336141"/>
                  </a:lnTo>
                  <a:lnTo>
                    <a:pt x="10909" y="1337170"/>
                  </a:lnTo>
                  <a:lnTo>
                    <a:pt x="13017" y="1337170"/>
                  </a:lnTo>
                  <a:lnTo>
                    <a:pt x="14249" y="1336827"/>
                  </a:lnTo>
                  <a:lnTo>
                    <a:pt x="15113" y="1336446"/>
                  </a:lnTo>
                  <a:lnTo>
                    <a:pt x="91097" y="1300683"/>
                  </a:lnTo>
                  <a:lnTo>
                    <a:pt x="170510" y="1263319"/>
                  </a:lnTo>
                  <a:lnTo>
                    <a:pt x="325412" y="1336141"/>
                  </a:lnTo>
                  <a:lnTo>
                    <a:pt x="326809" y="1336827"/>
                  </a:lnTo>
                  <a:lnTo>
                    <a:pt x="328345" y="1337170"/>
                  </a:lnTo>
                  <a:lnTo>
                    <a:pt x="331139" y="1337170"/>
                  </a:lnTo>
                  <a:lnTo>
                    <a:pt x="332333" y="1336827"/>
                  </a:lnTo>
                  <a:lnTo>
                    <a:pt x="333197" y="1336827"/>
                  </a:lnTo>
                  <a:lnTo>
                    <a:pt x="339178" y="1331760"/>
                  </a:lnTo>
                  <a:lnTo>
                    <a:pt x="339648" y="1330985"/>
                  </a:lnTo>
                  <a:lnTo>
                    <a:pt x="340690" y="1326857"/>
                  </a:lnTo>
                  <a:lnTo>
                    <a:pt x="340906" y="1326134"/>
                  </a:lnTo>
                  <a:lnTo>
                    <a:pt x="341007" y="1325143"/>
                  </a:lnTo>
                  <a:lnTo>
                    <a:pt x="341083" y="1323441"/>
                  </a:lnTo>
                  <a:close/>
                </a:path>
                <a:path w="603884" h="1337310">
                  <a:moveTo>
                    <a:pt x="414997" y="119773"/>
                  </a:moveTo>
                  <a:lnTo>
                    <a:pt x="413143" y="110451"/>
                  </a:lnTo>
                  <a:lnTo>
                    <a:pt x="408101" y="102844"/>
                  </a:lnTo>
                  <a:lnTo>
                    <a:pt x="400608" y="97701"/>
                  </a:lnTo>
                  <a:lnTo>
                    <a:pt x="391439" y="95821"/>
                  </a:lnTo>
                  <a:lnTo>
                    <a:pt x="382270" y="97701"/>
                  </a:lnTo>
                  <a:lnTo>
                    <a:pt x="374777" y="102844"/>
                  </a:lnTo>
                  <a:lnTo>
                    <a:pt x="369722" y="110451"/>
                  </a:lnTo>
                  <a:lnTo>
                    <a:pt x="367868" y="119773"/>
                  </a:lnTo>
                  <a:lnTo>
                    <a:pt x="369722" y="129108"/>
                  </a:lnTo>
                  <a:lnTo>
                    <a:pt x="374777" y="136715"/>
                  </a:lnTo>
                  <a:lnTo>
                    <a:pt x="382270" y="141846"/>
                  </a:lnTo>
                  <a:lnTo>
                    <a:pt x="391439" y="143738"/>
                  </a:lnTo>
                  <a:lnTo>
                    <a:pt x="400608" y="141846"/>
                  </a:lnTo>
                  <a:lnTo>
                    <a:pt x="408101" y="136715"/>
                  </a:lnTo>
                  <a:lnTo>
                    <a:pt x="413143" y="129108"/>
                  </a:lnTo>
                  <a:lnTo>
                    <a:pt x="414997" y="119773"/>
                  </a:lnTo>
                  <a:close/>
                </a:path>
                <a:path w="603884" h="1337310">
                  <a:moveTo>
                    <a:pt x="509257" y="191643"/>
                  </a:moveTo>
                  <a:lnTo>
                    <a:pt x="367868" y="191643"/>
                  </a:lnTo>
                  <a:lnTo>
                    <a:pt x="367868" y="239560"/>
                  </a:lnTo>
                  <a:lnTo>
                    <a:pt x="509257" y="239560"/>
                  </a:lnTo>
                  <a:lnTo>
                    <a:pt x="509257" y="191643"/>
                  </a:lnTo>
                  <a:close/>
                </a:path>
                <a:path w="603884" h="1337310">
                  <a:moveTo>
                    <a:pt x="509257" y="0"/>
                  </a:moveTo>
                  <a:lnTo>
                    <a:pt x="367868" y="0"/>
                  </a:lnTo>
                  <a:lnTo>
                    <a:pt x="367868" y="47917"/>
                  </a:lnTo>
                  <a:lnTo>
                    <a:pt x="509257" y="47917"/>
                  </a:lnTo>
                  <a:lnTo>
                    <a:pt x="509257" y="0"/>
                  </a:lnTo>
                  <a:close/>
                </a:path>
                <a:path w="603884" h="1337310">
                  <a:moveTo>
                    <a:pt x="603516" y="215595"/>
                  </a:moveTo>
                  <a:lnTo>
                    <a:pt x="601662" y="206273"/>
                  </a:lnTo>
                  <a:lnTo>
                    <a:pt x="596607" y="198666"/>
                  </a:lnTo>
                  <a:lnTo>
                    <a:pt x="589114" y="193522"/>
                  </a:lnTo>
                  <a:lnTo>
                    <a:pt x="579945" y="191643"/>
                  </a:lnTo>
                  <a:lnTo>
                    <a:pt x="570776" y="193522"/>
                  </a:lnTo>
                  <a:lnTo>
                    <a:pt x="563283" y="198666"/>
                  </a:lnTo>
                  <a:lnTo>
                    <a:pt x="558241" y="206273"/>
                  </a:lnTo>
                  <a:lnTo>
                    <a:pt x="556387" y="215595"/>
                  </a:lnTo>
                  <a:lnTo>
                    <a:pt x="558241" y="224929"/>
                  </a:lnTo>
                  <a:lnTo>
                    <a:pt x="563283" y="232537"/>
                  </a:lnTo>
                  <a:lnTo>
                    <a:pt x="570776" y="237667"/>
                  </a:lnTo>
                  <a:lnTo>
                    <a:pt x="579945" y="239560"/>
                  </a:lnTo>
                  <a:lnTo>
                    <a:pt x="589114" y="237667"/>
                  </a:lnTo>
                  <a:lnTo>
                    <a:pt x="596607" y="232537"/>
                  </a:lnTo>
                  <a:lnTo>
                    <a:pt x="601662" y="224929"/>
                  </a:lnTo>
                  <a:lnTo>
                    <a:pt x="603516" y="2155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1218882" y="2460307"/>
            <a:ext cx="2196465" cy="56769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 indent="105410">
              <a:lnSpc>
                <a:spcPts val="2100"/>
              </a:lnSpc>
              <a:spcBef>
                <a:spcPts val="220"/>
              </a:spcBef>
            </a:pPr>
            <a:r>
              <a:rPr dirty="0" sz="1800">
                <a:latin typeface="Arial"/>
                <a:cs typeface="Arial"/>
              </a:rPr>
              <a:t>Comisón</a:t>
            </a:r>
            <a:r>
              <a:rPr dirty="0" sz="1800" spc="30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65">
                <a:latin typeface="Arial"/>
                <a:cs typeface="Arial"/>
              </a:rPr>
              <a:t> </a:t>
            </a:r>
            <a:r>
              <a:rPr dirty="0" sz="1800" spc="-90">
                <a:latin typeface="Arial"/>
                <a:cs typeface="Arial"/>
              </a:rPr>
              <a:t>HPC</a:t>
            </a:r>
            <a:r>
              <a:rPr dirty="0" sz="1800" spc="95">
                <a:latin typeface="Arial"/>
                <a:cs typeface="Arial"/>
              </a:rPr>
              <a:t> </a:t>
            </a:r>
            <a:r>
              <a:rPr dirty="0" sz="1800" spc="-50">
                <a:latin typeface="Arial"/>
                <a:cs typeface="Arial"/>
              </a:rPr>
              <a:t>y </a:t>
            </a:r>
            <a:r>
              <a:rPr dirty="0" sz="1800" spc="-10">
                <a:latin typeface="Arial"/>
                <a:cs typeface="Arial"/>
              </a:rPr>
              <a:t>Telecomunicaciones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9" name="object 39" descr=""/>
          <p:cNvSpPr txBox="1"/>
          <p:nvPr/>
        </p:nvSpPr>
        <p:spPr>
          <a:xfrm>
            <a:off x="4517390" y="3733546"/>
            <a:ext cx="1489075" cy="7645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2400">
                <a:latin typeface="Arial"/>
                <a:cs typeface="Arial"/>
              </a:rPr>
              <a:t>Ejes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 spc="-25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0"/>
              </a:spcBef>
            </a:pPr>
            <a:r>
              <a:rPr dirty="0" sz="2400" spc="-10">
                <a:latin typeface="Arial"/>
                <a:cs typeface="Arial"/>
              </a:rPr>
              <a:t>evaluación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0"/>
              <a:t>Proyectos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695325" y="990600"/>
            <a:ext cx="3281679" cy="0"/>
          </a:xfrm>
          <a:custGeom>
            <a:avLst/>
            <a:gdLst/>
            <a:ahLst/>
            <a:cxnLst/>
            <a:rect l="l" t="t" r="r" b="b"/>
            <a:pathLst>
              <a:path w="3281679" h="0">
                <a:moveTo>
                  <a:pt x="0" y="0"/>
                </a:moveTo>
                <a:lnTo>
                  <a:pt x="3281553" y="0"/>
                </a:lnTo>
              </a:path>
            </a:pathLst>
          </a:custGeom>
          <a:ln w="38100">
            <a:solidFill>
              <a:srgbClr val="691F1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7505763" y="3190938"/>
            <a:ext cx="1514475" cy="1514475"/>
            <a:chOff x="7505763" y="3190938"/>
            <a:chExt cx="1514475" cy="1514475"/>
          </a:xfrm>
        </p:grpSpPr>
        <p:sp>
          <p:nvSpPr>
            <p:cNvPr id="5" name="object 5" descr=""/>
            <p:cNvSpPr/>
            <p:nvPr/>
          </p:nvSpPr>
          <p:spPr>
            <a:xfrm>
              <a:off x="7520051" y="3205226"/>
              <a:ext cx="1485900" cy="1485900"/>
            </a:xfrm>
            <a:custGeom>
              <a:avLst/>
              <a:gdLst/>
              <a:ahLst/>
              <a:cxnLst/>
              <a:rect l="l" t="t" r="r" b="b"/>
              <a:pathLst>
                <a:path w="1485900" h="1485900">
                  <a:moveTo>
                    <a:pt x="742950" y="0"/>
                  </a:moveTo>
                  <a:lnTo>
                    <a:pt x="694098" y="1580"/>
                  </a:lnTo>
                  <a:lnTo>
                    <a:pt x="646091" y="6255"/>
                  </a:lnTo>
                  <a:lnTo>
                    <a:pt x="599026" y="13928"/>
                  </a:lnTo>
                  <a:lnTo>
                    <a:pt x="553001" y="24500"/>
                  </a:lnTo>
                  <a:lnTo>
                    <a:pt x="508113" y="37874"/>
                  </a:lnTo>
                  <a:lnTo>
                    <a:pt x="464461" y="53951"/>
                  </a:lnTo>
                  <a:lnTo>
                    <a:pt x="422142" y="72635"/>
                  </a:lnTo>
                  <a:lnTo>
                    <a:pt x="381255" y="93826"/>
                  </a:lnTo>
                  <a:lnTo>
                    <a:pt x="341897" y="117427"/>
                  </a:lnTo>
                  <a:lnTo>
                    <a:pt x="304166" y="143341"/>
                  </a:lnTo>
                  <a:lnTo>
                    <a:pt x="268159" y="171469"/>
                  </a:lnTo>
                  <a:lnTo>
                    <a:pt x="233976" y="201713"/>
                  </a:lnTo>
                  <a:lnTo>
                    <a:pt x="201713" y="233976"/>
                  </a:lnTo>
                  <a:lnTo>
                    <a:pt x="171469" y="268159"/>
                  </a:lnTo>
                  <a:lnTo>
                    <a:pt x="143341" y="304166"/>
                  </a:lnTo>
                  <a:lnTo>
                    <a:pt x="117427" y="341897"/>
                  </a:lnTo>
                  <a:lnTo>
                    <a:pt x="93826" y="381255"/>
                  </a:lnTo>
                  <a:lnTo>
                    <a:pt x="72635" y="422142"/>
                  </a:lnTo>
                  <a:lnTo>
                    <a:pt x="53951" y="464461"/>
                  </a:lnTo>
                  <a:lnTo>
                    <a:pt x="37874" y="508113"/>
                  </a:lnTo>
                  <a:lnTo>
                    <a:pt x="24500" y="553001"/>
                  </a:lnTo>
                  <a:lnTo>
                    <a:pt x="13928" y="599026"/>
                  </a:lnTo>
                  <a:lnTo>
                    <a:pt x="6255" y="646091"/>
                  </a:lnTo>
                  <a:lnTo>
                    <a:pt x="1580" y="694098"/>
                  </a:lnTo>
                  <a:lnTo>
                    <a:pt x="0" y="742950"/>
                  </a:lnTo>
                  <a:lnTo>
                    <a:pt x="1580" y="791787"/>
                  </a:lnTo>
                  <a:lnTo>
                    <a:pt x="6255" y="839782"/>
                  </a:lnTo>
                  <a:lnTo>
                    <a:pt x="13928" y="886837"/>
                  </a:lnTo>
                  <a:lnTo>
                    <a:pt x="24500" y="932855"/>
                  </a:lnTo>
                  <a:lnTo>
                    <a:pt x="37874" y="977737"/>
                  </a:lnTo>
                  <a:lnTo>
                    <a:pt x="53951" y="1021385"/>
                  </a:lnTo>
                  <a:lnTo>
                    <a:pt x="72635" y="1063701"/>
                  </a:lnTo>
                  <a:lnTo>
                    <a:pt x="93826" y="1104588"/>
                  </a:lnTo>
                  <a:lnTo>
                    <a:pt x="117427" y="1143946"/>
                  </a:lnTo>
                  <a:lnTo>
                    <a:pt x="143341" y="1181679"/>
                  </a:lnTo>
                  <a:lnTo>
                    <a:pt x="171469" y="1217687"/>
                  </a:lnTo>
                  <a:lnTo>
                    <a:pt x="201713" y="1251874"/>
                  </a:lnTo>
                  <a:lnTo>
                    <a:pt x="233976" y="1284140"/>
                  </a:lnTo>
                  <a:lnTo>
                    <a:pt x="268159" y="1314389"/>
                  </a:lnTo>
                  <a:lnTo>
                    <a:pt x="304166" y="1342522"/>
                  </a:lnTo>
                  <a:lnTo>
                    <a:pt x="341897" y="1368440"/>
                  </a:lnTo>
                  <a:lnTo>
                    <a:pt x="381255" y="1392046"/>
                  </a:lnTo>
                  <a:lnTo>
                    <a:pt x="422142" y="1413243"/>
                  </a:lnTo>
                  <a:lnTo>
                    <a:pt x="464461" y="1431931"/>
                  </a:lnTo>
                  <a:lnTo>
                    <a:pt x="508113" y="1448013"/>
                  </a:lnTo>
                  <a:lnTo>
                    <a:pt x="553001" y="1461391"/>
                  </a:lnTo>
                  <a:lnTo>
                    <a:pt x="599026" y="1471966"/>
                  </a:lnTo>
                  <a:lnTo>
                    <a:pt x="646091" y="1479642"/>
                  </a:lnTo>
                  <a:lnTo>
                    <a:pt x="694098" y="1484319"/>
                  </a:lnTo>
                  <a:lnTo>
                    <a:pt x="742950" y="1485900"/>
                  </a:lnTo>
                  <a:lnTo>
                    <a:pt x="791787" y="1484319"/>
                  </a:lnTo>
                  <a:lnTo>
                    <a:pt x="839782" y="1479642"/>
                  </a:lnTo>
                  <a:lnTo>
                    <a:pt x="886837" y="1471966"/>
                  </a:lnTo>
                  <a:lnTo>
                    <a:pt x="932855" y="1461391"/>
                  </a:lnTo>
                  <a:lnTo>
                    <a:pt x="977737" y="1448013"/>
                  </a:lnTo>
                  <a:lnTo>
                    <a:pt x="1021385" y="1431931"/>
                  </a:lnTo>
                  <a:lnTo>
                    <a:pt x="1063701" y="1413243"/>
                  </a:lnTo>
                  <a:lnTo>
                    <a:pt x="1104588" y="1392046"/>
                  </a:lnTo>
                  <a:lnTo>
                    <a:pt x="1143946" y="1368440"/>
                  </a:lnTo>
                  <a:lnTo>
                    <a:pt x="1181679" y="1342522"/>
                  </a:lnTo>
                  <a:lnTo>
                    <a:pt x="1217687" y="1314389"/>
                  </a:lnTo>
                  <a:lnTo>
                    <a:pt x="1251874" y="1284140"/>
                  </a:lnTo>
                  <a:lnTo>
                    <a:pt x="1284140" y="1251874"/>
                  </a:lnTo>
                  <a:lnTo>
                    <a:pt x="1314389" y="1217687"/>
                  </a:lnTo>
                  <a:lnTo>
                    <a:pt x="1342522" y="1181679"/>
                  </a:lnTo>
                  <a:lnTo>
                    <a:pt x="1368440" y="1143946"/>
                  </a:lnTo>
                  <a:lnTo>
                    <a:pt x="1392046" y="1104588"/>
                  </a:lnTo>
                  <a:lnTo>
                    <a:pt x="1413243" y="1063701"/>
                  </a:lnTo>
                  <a:lnTo>
                    <a:pt x="1431931" y="1021385"/>
                  </a:lnTo>
                  <a:lnTo>
                    <a:pt x="1448013" y="977737"/>
                  </a:lnTo>
                  <a:lnTo>
                    <a:pt x="1461391" y="932855"/>
                  </a:lnTo>
                  <a:lnTo>
                    <a:pt x="1471966" y="886837"/>
                  </a:lnTo>
                  <a:lnTo>
                    <a:pt x="1479642" y="839782"/>
                  </a:lnTo>
                  <a:lnTo>
                    <a:pt x="1484319" y="791787"/>
                  </a:lnTo>
                  <a:lnTo>
                    <a:pt x="1485900" y="742950"/>
                  </a:lnTo>
                  <a:lnTo>
                    <a:pt x="1484319" y="694098"/>
                  </a:lnTo>
                  <a:lnTo>
                    <a:pt x="1479642" y="646091"/>
                  </a:lnTo>
                  <a:lnTo>
                    <a:pt x="1471966" y="599026"/>
                  </a:lnTo>
                  <a:lnTo>
                    <a:pt x="1461391" y="553001"/>
                  </a:lnTo>
                  <a:lnTo>
                    <a:pt x="1448013" y="508113"/>
                  </a:lnTo>
                  <a:lnTo>
                    <a:pt x="1431931" y="464461"/>
                  </a:lnTo>
                  <a:lnTo>
                    <a:pt x="1413243" y="422142"/>
                  </a:lnTo>
                  <a:lnTo>
                    <a:pt x="1392046" y="381255"/>
                  </a:lnTo>
                  <a:lnTo>
                    <a:pt x="1368440" y="341897"/>
                  </a:lnTo>
                  <a:lnTo>
                    <a:pt x="1342522" y="304166"/>
                  </a:lnTo>
                  <a:lnTo>
                    <a:pt x="1314389" y="268159"/>
                  </a:lnTo>
                  <a:lnTo>
                    <a:pt x="1284140" y="233976"/>
                  </a:lnTo>
                  <a:lnTo>
                    <a:pt x="1251874" y="201713"/>
                  </a:lnTo>
                  <a:lnTo>
                    <a:pt x="1217687" y="171469"/>
                  </a:lnTo>
                  <a:lnTo>
                    <a:pt x="1181679" y="143341"/>
                  </a:lnTo>
                  <a:lnTo>
                    <a:pt x="1143946" y="117427"/>
                  </a:lnTo>
                  <a:lnTo>
                    <a:pt x="1104588" y="93826"/>
                  </a:lnTo>
                  <a:lnTo>
                    <a:pt x="1063701" y="72635"/>
                  </a:lnTo>
                  <a:lnTo>
                    <a:pt x="1021385" y="53951"/>
                  </a:lnTo>
                  <a:lnTo>
                    <a:pt x="977737" y="37874"/>
                  </a:lnTo>
                  <a:lnTo>
                    <a:pt x="932855" y="24500"/>
                  </a:lnTo>
                  <a:lnTo>
                    <a:pt x="886837" y="13928"/>
                  </a:lnTo>
                  <a:lnTo>
                    <a:pt x="839782" y="6255"/>
                  </a:lnTo>
                  <a:lnTo>
                    <a:pt x="791787" y="1580"/>
                  </a:lnTo>
                  <a:lnTo>
                    <a:pt x="74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520051" y="3205226"/>
              <a:ext cx="1485900" cy="1485900"/>
            </a:xfrm>
            <a:custGeom>
              <a:avLst/>
              <a:gdLst/>
              <a:ahLst/>
              <a:cxnLst/>
              <a:rect l="l" t="t" r="r" b="b"/>
              <a:pathLst>
                <a:path w="1485900" h="1485900">
                  <a:moveTo>
                    <a:pt x="0" y="742950"/>
                  </a:moveTo>
                  <a:lnTo>
                    <a:pt x="1580" y="694098"/>
                  </a:lnTo>
                  <a:lnTo>
                    <a:pt x="6255" y="646091"/>
                  </a:lnTo>
                  <a:lnTo>
                    <a:pt x="13928" y="599026"/>
                  </a:lnTo>
                  <a:lnTo>
                    <a:pt x="24500" y="553001"/>
                  </a:lnTo>
                  <a:lnTo>
                    <a:pt x="37874" y="508113"/>
                  </a:lnTo>
                  <a:lnTo>
                    <a:pt x="53951" y="464461"/>
                  </a:lnTo>
                  <a:lnTo>
                    <a:pt x="72635" y="422142"/>
                  </a:lnTo>
                  <a:lnTo>
                    <a:pt x="93826" y="381255"/>
                  </a:lnTo>
                  <a:lnTo>
                    <a:pt x="117427" y="341897"/>
                  </a:lnTo>
                  <a:lnTo>
                    <a:pt x="143341" y="304166"/>
                  </a:lnTo>
                  <a:lnTo>
                    <a:pt x="171469" y="268159"/>
                  </a:lnTo>
                  <a:lnTo>
                    <a:pt x="201713" y="233976"/>
                  </a:lnTo>
                  <a:lnTo>
                    <a:pt x="233976" y="201713"/>
                  </a:lnTo>
                  <a:lnTo>
                    <a:pt x="268159" y="171469"/>
                  </a:lnTo>
                  <a:lnTo>
                    <a:pt x="304166" y="143341"/>
                  </a:lnTo>
                  <a:lnTo>
                    <a:pt x="341897" y="117427"/>
                  </a:lnTo>
                  <a:lnTo>
                    <a:pt x="381255" y="93826"/>
                  </a:lnTo>
                  <a:lnTo>
                    <a:pt x="422142" y="72635"/>
                  </a:lnTo>
                  <a:lnTo>
                    <a:pt x="464461" y="53951"/>
                  </a:lnTo>
                  <a:lnTo>
                    <a:pt x="508113" y="37874"/>
                  </a:lnTo>
                  <a:lnTo>
                    <a:pt x="553001" y="24500"/>
                  </a:lnTo>
                  <a:lnTo>
                    <a:pt x="599026" y="13928"/>
                  </a:lnTo>
                  <a:lnTo>
                    <a:pt x="646091" y="6255"/>
                  </a:lnTo>
                  <a:lnTo>
                    <a:pt x="694098" y="1580"/>
                  </a:lnTo>
                  <a:lnTo>
                    <a:pt x="742950" y="0"/>
                  </a:lnTo>
                  <a:lnTo>
                    <a:pt x="791787" y="1580"/>
                  </a:lnTo>
                  <a:lnTo>
                    <a:pt x="839782" y="6255"/>
                  </a:lnTo>
                  <a:lnTo>
                    <a:pt x="886837" y="13928"/>
                  </a:lnTo>
                  <a:lnTo>
                    <a:pt x="932855" y="24500"/>
                  </a:lnTo>
                  <a:lnTo>
                    <a:pt x="977737" y="37874"/>
                  </a:lnTo>
                  <a:lnTo>
                    <a:pt x="1021385" y="53951"/>
                  </a:lnTo>
                  <a:lnTo>
                    <a:pt x="1063701" y="72635"/>
                  </a:lnTo>
                  <a:lnTo>
                    <a:pt x="1104588" y="93826"/>
                  </a:lnTo>
                  <a:lnTo>
                    <a:pt x="1143946" y="117427"/>
                  </a:lnTo>
                  <a:lnTo>
                    <a:pt x="1181679" y="143341"/>
                  </a:lnTo>
                  <a:lnTo>
                    <a:pt x="1217687" y="171469"/>
                  </a:lnTo>
                  <a:lnTo>
                    <a:pt x="1251874" y="201713"/>
                  </a:lnTo>
                  <a:lnTo>
                    <a:pt x="1284140" y="233976"/>
                  </a:lnTo>
                  <a:lnTo>
                    <a:pt x="1314389" y="268159"/>
                  </a:lnTo>
                  <a:lnTo>
                    <a:pt x="1342522" y="304166"/>
                  </a:lnTo>
                  <a:lnTo>
                    <a:pt x="1368440" y="341897"/>
                  </a:lnTo>
                  <a:lnTo>
                    <a:pt x="1392046" y="381255"/>
                  </a:lnTo>
                  <a:lnTo>
                    <a:pt x="1413243" y="422142"/>
                  </a:lnTo>
                  <a:lnTo>
                    <a:pt x="1431931" y="464461"/>
                  </a:lnTo>
                  <a:lnTo>
                    <a:pt x="1448013" y="508113"/>
                  </a:lnTo>
                  <a:lnTo>
                    <a:pt x="1461391" y="553001"/>
                  </a:lnTo>
                  <a:lnTo>
                    <a:pt x="1471966" y="599026"/>
                  </a:lnTo>
                  <a:lnTo>
                    <a:pt x="1479642" y="646091"/>
                  </a:lnTo>
                  <a:lnTo>
                    <a:pt x="1484319" y="694098"/>
                  </a:lnTo>
                  <a:lnTo>
                    <a:pt x="1485900" y="742950"/>
                  </a:lnTo>
                  <a:lnTo>
                    <a:pt x="1484319" y="791787"/>
                  </a:lnTo>
                  <a:lnTo>
                    <a:pt x="1479642" y="839782"/>
                  </a:lnTo>
                  <a:lnTo>
                    <a:pt x="1471966" y="886837"/>
                  </a:lnTo>
                  <a:lnTo>
                    <a:pt x="1461391" y="932855"/>
                  </a:lnTo>
                  <a:lnTo>
                    <a:pt x="1448013" y="977737"/>
                  </a:lnTo>
                  <a:lnTo>
                    <a:pt x="1431931" y="1021385"/>
                  </a:lnTo>
                  <a:lnTo>
                    <a:pt x="1413243" y="1063701"/>
                  </a:lnTo>
                  <a:lnTo>
                    <a:pt x="1392046" y="1104588"/>
                  </a:lnTo>
                  <a:lnTo>
                    <a:pt x="1368440" y="1143946"/>
                  </a:lnTo>
                  <a:lnTo>
                    <a:pt x="1342522" y="1181679"/>
                  </a:lnTo>
                  <a:lnTo>
                    <a:pt x="1314389" y="1217687"/>
                  </a:lnTo>
                  <a:lnTo>
                    <a:pt x="1284140" y="1251874"/>
                  </a:lnTo>
                  <a:lnTo>
                    <a:pt x="1251874" y="1284140"/>
                  </a:lnTo>
                  <a:lnTo>
                    <a:pt x="1217687" y="1314389"/>
                  </a:lnTo>
                  <a:lnTo>
                    <a:pt x="1181679" y="1342522"/>
                  </a:lnTo>
                  <a:lnTo>
                    <a:pt x="1143946" y="1368440"/>
                  </a:lnTo>
                  <a:lnTo>
                    <a:pt x="1104588" y="1392046"/>
                  </a:lnTo>
                  <a:lnTo>
                    <a:pt x="1063701" y="1413243"/>
                  </a:lnTo>
                  <a:lnTo>
                    <a:pt x="1021385" y="1431931"/>
                  </a:lnTo>
                  <a:lnTo>
                    <a:pt x="977737" y="1448013"/>
                  </a:lnTo>
                  <a:lnTo>
                    <a:pt x="932855" y="1461391"/>
                  </a:lnTo>
                  <a:lnTo>
                    <a:pt x="886837" y="1471966"/>
                  </a:lnTo>
                  <a:lnTo>
                    <a:pt x="839782" y="1479642"/>
                  </a:lnTo>
                  <a:lnTo>
                    <a:pt x="791787" y="1484319"/>
                  </a:lnTo>
                  <a:lnTo>
                    <a:pt x="742950" y="1485900"/>
                  </a:lnTo>
                  <a:lnTo>
                    <a:pt x="694098" y="1484319"/>
                  </a:lnTo>
                  <a:lnTo>
                    <a:pt x="646091" y="1479642"/>
                  </a:lnTo>
                  <a:lnTo>
                    <a:pt x="599026" y="1471966"/>
                  </a:lnTo>
                  <a:lnTo>
                    <a:pt x="553001" y="1461391"/>
                  </a:lnTo>
                  <a:lnTo>
                    <a:pt x="508113" y="1448013"/>
                  </a:lnTo>
                  <a:lnTo>
                    <a:pt x="464461" y="1431931"/>
                  </a:lnTo>
                  <a:lnTo>
                    <a:pt x="422142" y="1413243"/>
                  </a:lnTo>
                  <a:lnTo>
                    <a:pt x="381255" y="1392046"/>
                  </a:lnTo>
                  <a:lnTo>
                    <a:pt x="341897" y="1368440"/>
                  </a:lnTo>
                  <a:lnTo>
                    <a:pt x="304166" y="1342522"/>
                  </a:lnTo>
                  <a:lnTo>
                    <a:pt x="268159" y="1314389"/>
                  </a:lnTo>
                  <a:lnTo>
                    <a:pt x="233976" y="1284140"/>
                  </a:lnTo>
                  <a:lnTo>
                    <a:pt x="201713" y="1251874"/>
                  </a:lnTo>
                  <a:lnTo>
                    <a:pt x="171469" y="1217687"/>
                  </a:lnTo>
                  <a:lnTo>
                    <a:pt x="143341" y="1181679"/>
                  </a:lnTo>
                  <a:lnTo>
                    <a:pt x="117427" y="1143946"/>
                  </a:lnTo>
                  <a:lnTo>
                    <a:pt x="93826" y="1104588"/>
                  </a:lnTo>
                  <a:lnTo>
                    <a:pt x="72635" y="1063701"/>
                  </a:lnTo>
                  <a:lnTo>
                    <a:pt x="53951" y="1021385"/>
                  </a:lnTo>
                  <a:lnTo>
                    <a:pt x="37874" y="977737"/>
                  </a:lnTo>
                  <a:lnTo>
                    <a:pt x="24500" y="932855"/>
                  </a:lnTo>
                  <a:lnTo>
                    <a:pt x="13928" y="886837"/>
                  </a:lnTo>
                  <a:lnTo>
                    <a:pt x="6255" y="839782"/>
                  </a:lnTo>
                  <a:lnTo>
                    <a:pt x="1580" y="791787"/>
                  </a:lnTo>
                  <a:lnTo>
                    <a:pt x="0" y="742950"/>
                  </a:lnTo>
                  <a:close/>
                </a:path>
              </a:pathLst>
            </a:custGeom>
            <a:ln w="28575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7795006" y="3571811"/>
            <a:ext cx="928369" cy="71437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algn="ctr" marL="12065" marR="5080">
              <a:lnSpc>
                <a:spcPct val="94900"/>
              </a:lnSpc>
              <a:spcBef>
                <a:spcPts val="220"/>
              </a:spcBef>
            </a:pPr>
            <a:r>
              <a:rPr dirty="0" sz="1550" spc="-10">
                <a:latin typeface="Calibri"/>
                <a:cs typeface="Calibri"/>
              </a:rPr>
              <a:t>Derechos </a:t>
            </a:r>
            <a:r>
              <a:rPr dirty="0" sz="1550">
                <a:latin typeface="Calibri"/>
                <a:cs typeface="Calibri"/>
              </a:rPr>
              <a:t>humanos</a:t>
            </a:r>
            <a:r>
              <a:rPr dirty="0" sz="1550" spc="155">
                <a:latin typeface="Calibri"/>
                <a:cs typeface="Calibri"/>
              </a:rPr>
              <a:t> </a:t>
            </a:r>
            <a:r>
              <a:rPr dirty="0" sz="1550" spc="-50">
                <a:latin typeface="Calibri"/>
                <a:cs typeface="Calibri"/>
              </a:rPr>
              <a:t>y </a:t>
            </a:r>
            <a:r>
              <a:rPr dirty="0" sz="1550" spc="-10">
                <a:latin typeface="Calibri"/>
                <a:cs typeface="Calibri"/>
              </a:rPr>
              <a:t>Ética</a:t>
            </a:r>
            <a:endParaRPr sz="1550">
              <a:latin typeface="Calibri"/>
              <a:cs typeface="Calibri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01000" y="2809875"/>
            <a:ext cx="504825" cy="276225"/>
          </a:xfrm>
          <a:prstGeom prst="rect">
            <a:avLst/>
          </a:prstGeom>
        </p:spPr>
      </p:pic>
      <p:grpSp>
        <p:nvGrpSpPr>
          <p:cNvPr id="9" name="object 9" descr=""/>
          <p:cNvGrpSpPr/>
          <p:nvPr/>
        </p:nvGrpSpPr>
        <p:grpSpPr>
          <a:xfrm>
            <a:off x="7448613" y="1028763"/>
            <a:ext cx="1619250" cy="1676400"/>
            <a:chOff x="7448613" y="1028763"/>
            <a:chExt cx="1619250" cy="1676400"/>
          </a:xfrm>
        </p:grpSpPr>
        <p:sp>
          <p:nvSpPr>
            <p:cNvPr id="10" name="object 10" descr=""/>
            <p:cNvSpPr/>
            <p:nvPr/>
          </p:nvSpPr>
          <p:spPr>
            <a:xfrm>
              <a:off x="7462901" y="1043050"/>
              <a:ext cx="1590675" cy="1647825"/>
            </a:xfrm>
            <a:custGeom>
              <a:avLst/>
              <a:gdLst/>
              <a:ahLst/>
              <a:cxnLst/>
              <a:rect l="l" t="t" r="r" b="b"/>
              <a:pathLst>
                <a:path w="1590675" h="1647825">
                  <a:moveTo>
                    <a:pt x="795274" y="0"/>
                  </a:moveTo>
                  <a:lnTo>
                    <a:pt x="748538" y="1398"/>
                  </a:lnTo>
                  <a:lnTo>
                    <a:pt x="702514" y="5542"/>
                  </a:lnTo>
                  <a:lnTo>
                    <a:pt x="657277" y="12353"/>
                  </a:lnTo>
                  <a:lnTo>
                    <a:pt x="612901" y="21756"/>
                  </a:lnTo>
                  <a:lnTo>
                    <a:pt x="569461" y="33672"/>
                  </a:lnTo>
                  <a:lnTo>
                    <a:pt x="527030" y="48024"/>
                  </a:lnTo>
                  <a:lnTo>
                    <a:pt x="485685" y="64736"/>
                  </a:lnTo>
                  <a:lnTo>
                    <a:pt x="445499" y="83729"/>
                  </a:lnTo>
                  <a:lnTo>
                    <a:pt x="406547" y="104927"/>
                  </a:lnTo>
                  <a:lnTo>
                    <a:pt x="368903" y="128253"/>
                  </a:lnTo>
                  <a:lnTo>
                    <a:pt x="332642" y="153628"/>
                  </a:lnTo>
                  <a:lnTo>
                    <a:pt x="297839" y="180977"/>
                  </a:lnTo>
                  <a:lnTo>
                    <a:pt x="264567" y="210221"/>
                  </a:lnTo>
                  <a:lnTo>
                    <a:pt x="232902" y="241284"/>
                  </a:lnTo>
                  <a:lnTo>
                    <a:pt x="202917" y="274088"/>
                  </a:lnTo>
                  <a:lnTo>
                    <a:pt x="174689" y="308555"/>
                  </a:lnTo>
                  <a:lnTo>
                    <a:pt x="148290" y="344610"/>
                  </a:lnTo>
                  <a:lnTo>
                    <a:pt x="123796" y="382174"/>
                  </a:lnTo>
                  <a:lnTo>
                    <a:pt x="101280" y="421171"/>
                  </a:lnTo>
                  <a:lnTo>
                    <a:pt x="80819" y="461522"/>
                  </a:lnTo>
                  <a:lnTo>
                    <a:pt x="62485" y="503152"/>
                  </a:lnTo>
                  <a:lnTo>
                    <a:pt x="46355" y="545982"/>
                  </a:lnTo>
                  <a:lnTo>
                    <a:pt x="32501" y="589935"/>
                  </a:lnTo>
                  <a:lnTo>
                    <a:pt x="20999" y="634934"/>
                  </a:lnTo>
                  <a:lnTo>
                    <a:pt x="11924" y="680903"/>
                  </a:lnTo>
                  <a:lnTo>
                    <a:pt x="5349" y="727763"/>
                  </a:lnTo>
                  <a:lnTo>
                    <a:pt x="1349" y="775437"/>
                  </a:lnTo>
                  <a:lnTo>
                    <a:pt x="0" y="823849"/>
                  </a:lnTo>
                  <a:lnTo>
                    <a:pt x="1349" y="872261"/>
                  </a:lnTo>
                  <a:lnTo>
                    <a:pt x="5349" y="919936"/>
                  </a:lnTo>
                  <a:lnTo>
                    <a:pt x="11924" y="966798"/>
                  </a:lnTo>
                  <a:lnTo>
                    <a:pt x="20999" y="1012770"/>
                  </a:lnTo>
                  <a:lnTo>
                    <a:pt x="32501" y="1057773"/>
                  </a:lnTo>
                  <a:lnTo>
                    <a:pt x="46355" y="1101730"/>
                  </a:lnTo>
                  <a:lnTo>
                    <a:pt x="62485" y="1144565"/>
                  </a:lnTo>
                  <a:lnTo>
                    <a:pt x="80819" y="1186200"/>
                  </a:lnTo>
                  <a:lnTo>
                    <a:pt x="101280" y="1226557"/>
                  </a:lnTo>
                  <a:lnTo>
                    <a:pt x="123796" y="1265560"/>
                  </a:lnTo>
                  <a:lnTo>
                    <a:pt x="148290" y="1303130"/>
                  </a:lnTo>
                  <a:lnTo>
                    <a:pt x="174689" y="1339192"/>
                  </a:lnTo>
                  <a:lnTo>
                    <a:pt x="202917" y="1373666"/>
                  </a:lnTo>
                  <a:lnTo>
                    <a:pt x="232902" y="1406477"/>
                  </a:lnTo>
                  <a:lnTo>
                    <a:pt x="264567" y="1437546"/>
                  </a:lnTo>
                  <a:lnTo>
                    <a:pt x="297839" y="1466797"/>
                  </a:lnTo>
                  <a:lnTo>
                    <a:pt x="332642" y="1494152"/>
                  </a:lnTo>
                  <a:lnTo>
                    <a:pt x="368903" y="1519534"/>
                  </a:lnTo>
                  <a:lnTo>
                    <a:pt x="406547" y="1542866"/>
                  </a:lnTo>
                  <a:lnTo>
                    <a:pt x="445499" y="1564070"/>
                  </a:lnTo>
                  <a:lnTo>
                    <a:pt x="485685" y="1583068"/>
                  </a:lnTo>
                  <a:lnTo>
                    <a:pt x="527030" y="1599785"/>
                  </a:lnTo>
                  <a:lnTo>
                    <a:pt x="569461" y="1614141"/>
                  </a:lnTo>
                  <a:lnTo>
                    <a:pt x="612901" y="1626061"/>
                  </a:lnTo>
                  <a:lnTo>
                    <a:pt x="657277" y="1635467"/>
                  </a:lnTo>
                  <a:lnTo>
                    <a:pt x="702514" y="1642281"/>
                  </a:lnTo>
                  <a:lnTo>
                    <a:pt x="748538" y="1646426"/>
                  </a:lnTo>
                  <a:lnTo>
                    <a:pt x="795274" y="1647825"/>
                  </a:lnTo>
                  <a:lnTo>
                    <a:pt x="842010" y="1646426"/>
                  </a:lnTo>
                  <a:lnTo>
                    <a:pt x="888035" y="1642281"/>
                  </a:lnTo>
                  <a:lnTo>
                    <a:pt x="933274" y="1635467"/>
                  </a:lnTo>
                  <a:lnTo>
                    <a:pt x="977653" y="1626061"/>
                  </a:lnTo>
                  <a:lnTo>
                    <a:pt x="1021097" y="1614141"/>
                  </a:lnTo>
                  <a:lnTo>
                    <a:pt x="1063532" y="1599785"/>
                  </a:lnTo>
                  <a:lnTo>
                    <a:pt x="1104882" y="1583068"/>
                  </a:lnTo>
                  <a:lnTo>
                    <a:pt x="1145073" y="1564070"/>
                  </a:lnTo>
                  <a:lnTo>
                    <a:pt x="1184031" y="1542866"/>
                  </a:lnTo>
                  <a:lnTo>
                    <a:pt x="1221681" y="1519534"/>
                  </a:lnTo>
                  <a:lnTo>
                    <a:pt x="1257948" y="1494152"/>
                  </a:lnTo>
                  <a:lnTo>
                    <a:pt x="1292758" y="1466797"/>
                  </a:lnTo>
                  <a:lnTo>
                    <a:pt x="1326037" y="1437546"/>
                  </a:lnTo>
                  <a:lnTo>
                    <a:pt x="1357709" y="1406477"/>
                  </a:lnTo>
                  <a:lnTo>
                    <a:pt x="1387700" y="1373666"/>
                  </a:lnTo>
                  <a:lnTo>
                    <a:pt x="1415935" y="1339192"/>
                  </a:lnTo>
                  <a:lnTo>
                    <a:pt x="1442341" y="1303130"/>
                  </a:lnTo>
                  <a:lnTo>
                    <a:pt x="1466841" y="1265560"/>
                  </a:lnTo>
                  <a:lnTo>
                    <a:pt x="1489363" y="1226557"/>
                  </a:lnTo>
                  <a:lnTo>
                    <a:pt x="1509830" y="1186200"/>
                  </a:lnTo>
                  <a:lnTo>
                    <a:pt x="1528169" y="1144565"/>
                  </a:lnTo>
                  <a:lnTo>
                    <a:pt x="1544304" y="1101730"/>
                  </a:lnTo>
                  <a:lnTo>
                    <a:pt x="1558162" y="1057773"/>
                  </a:lnTo>
                  <a:lnTo>
                    <a:pt x="1569668" y="1012770"/>
                  </a:lnTo>
                  <a:lnTo>
                    <a:pt x="1578746" y="966798"/>
                  </a:lnTo>
                  <a:lnTo>
                    <a:pt x="1585323" y="919936"/>
                  </a:lnTo>
                  <a:lnTo>
                    <a:pt x="1589324" y="872261"/>
                  </a:lnTo>
                  <a:lnTo>
                    <a:pt x="1590675" y="823849"/>
                  </a:lnTo>
                  <a:lnTo>
                    <a:pt x="1589324" y="775437"/>
                  </a:lnTo>
                  <a:lnTo>
                    <a:pt x="1585323" y="727763"/>
                  </a:lnTo>
                  <a:lnTo>
                    <a:pt x="1578746" y="680903"/>
                  </a:lnTo>
                  <a:lnTo>
                    <a:pt x="1569668" y="634934"/>
                  </a:lnTo>
                  <a:lnTo>
                    <a:pt x="1558162" y="589935"/>
                  </a:lnTo>
                  <a:lnTo>
                    <a:pt x="1544304" y="545982"/>
                  </a:lnTo>
                  <a:lnTo>
                    <a:pt x="1528169" y="503152"/>
                  </a:lnTo>
                  <a:lnTo>
                    <a:pt x="1509830" y="461522"/>
                  </a:lnTo>
                  <a:lnTo>
                    <a:pt x="1489363" y="421171"/>
                  </a:lnTo>
                  <a:lnTo>
                    <a:pt x="1466841" y="382174"/>
                  </a:lnTo>
                  <a:lnTo>
                    <a:pt x="1442341" y="344610"/>
                  </a:lnTo>
                  <a:lnTo>
                    <a:pt x="1415935" y="308555"/>
                  </a:lnTo>
                  <a:lnTo>
                    <a:pt x="1387700" y="274088"/>
                  </a:lnTo>
                  <a:lnTo>
                    <a:pt x="1357709" y="241284"/>
                  </a:lnTo>
                  <a:lnTo>
                    <a:pt x="1326037" y="210221"/>
                  </a:lnTo>
                  <a:lnTo>
                    <a:pt x="1292758" y="180977"/>
                  </a:lnTo>
                  <a:lnTo>
                    <a:pt x="1257948" y="153628"/>
                  </a:lnTo>
                  <a:lnTo>
                    <a:pt x="1221681" y="128253"/>
                  </a:lnTo>
                  <a:lnTo>
                    <a:pt x="1184031" y="104927"/>
                  </a:lnTo>
                  <a:lnTo>
                    <a:pt x="1145073" y="83729"/>
                  </a:lnTo>
                  <a:lnTo>
                    <a:pt x="1104882" y="64736"/>
                  </a:lnTo>
                  <a:lnTo>
                    <a:pt x="1063532" y="48024"/>
                  </a:lnTo>
                  <a:lnTo>
                    <a:pt x="1021097" y="33672"/>
                  </a:lnTo>
                  <a:lnTo>
                    <a:pt x="977653" y="21756"/>
                  </a:lnTo>
                  <a:lnTo>
                    <a:pt x="933274" y="12353"/>
                  </a:lnTo>
                  <a:lnTo>
                    <a:pt x="888035" y="5542"/>
                  </a:lnTo>
                  <a:lnTo>
                    <a:pt x="842010" y="1398"/>
                  </a:lnTo>
                  <a:lnTo>
                    <a:pt x="7952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462901" y="1043050"/>
              <a:ext cx="1590675" cy="1647825"/>
            </a:xfrm>
            <a:custGeom>
              <a:avLst/>
              <a:gdLst/>
              <a:ahLst/>
              <a:cxnLst/>
              <a:rect l="l" t="t" r="r" b="b"/>
              <a:pathLst>
                <a:path w="1590675" h="1647825">
                  <a:moveTo>
                    <a:pt x="0" y="823849"/>
                  </a:moveTo>
                  <a:lnTo>
                    <a:pt x="1349" y="775437"/>
                  </a:lnTo>
                  <a:lnTo>
                    <a:pt x="5349" y="727763"/>
                  </a:lnTo>
                  <a:lnTo>
                    <a:pt x="11924" y="680903"/>
                  </a:lnTo>
                  <a:lnTo>
                    <a:pt x="20999" y="634934"/>
                  </a:lnTo>
                  <a:lnTo>
                    <a:pt x="32501" y="589935"/>
                  </a:lnTo>
                  <a:lnTo>
                    <a:pt x="46355" y="545982"/>
                  </a:lnTo>
                  <a:lnTo>
                    <a:pt x="62485" y="503152"/>
                  </a:lnTo>
                  <a:lnTo>
                    <a:pt x="80819" y="461522"/>
                  </a:lnTo>
                  <a:lnTo>
                    <a:pt x="101280" y="421171"/>
                  </a:lnTo>
                  <a:lnTo>
                    <a:pt x="123796" y="382174"/>
                  </a:lnTo>
                  <a:lnTo>
                    <a:pt x="148290" y="344610"/>
                  </a:lnTo>
                  <a:lnTo>
                    <a:pt x="174689" y="308555"/>
                  </a:lnTo>
                  <a:lnTo>
                    <a:pt x="202917" y="274088"/>
                  </a:lnTo>
                  <a:lnTo>
                    <a:pt x="232902" y="241284"/>
                  </a:lnTo>
                  <a:lnTo>
                    <a:pt x="264567" y="210221"/>
                  </a:lnTo>
                  <a:lnTo>
                    <a:pt x="297839" y="180977"/>
                  </a:lnTo>
                  <a:lnTo>
                    <a:pt x="332642" y="153628"/>
                  </a:lnTo>
                  <a:lnTo>
                    <a:pt x="368903" y="128253"/>
                  </a:lnTo>
                  <a:lnTo>
                    <a:pt x="406547" y="104927"/>
                  </a:lnTo>
                  <a:lnTo>
                    <a:pt x="445499" y="83729"/>
                  </a:lnTo>
                  <a:lnTo>
                    <a:pt x="485685" y="64736"/>
                  </a:lnTo>
                  <a:lnTo>
                    <a:pt x="527030" y="48024"/>
                  </a:lnTo>
                  <a:lnTo>
                    <a:pt x="569461" y="33672"/>
                  </a:lnTo>
                  <a:lnTo>
                    <a:pt x="612901" y="21756"/>
                  </a:lnTo>
                  <a:lnTo>
                    <a:pt x="657277" y="12353"/>
                  </a:lnTo>
                  <a:lnTo>
                    <a:pt x="702514" y="5542"/>
                  </a:lnTo>
                  <a:lnTo>
                    <a:pt x="748538" y="1398"/>
                  </a:lnTo>
                  <a:lnTo>
                    <a:pt x="795274" y="0"/>
                  </a:lnTo>
                  <a:lnTo>
                    <a:pt x="842010" y="1398"/>
                  </a:lnTo>
                  <a:lnTo>
                    <a:pt x="888035" y="5542"/>
                  </a:lnTo>
                  <a:lnTo>
                    <a:pt x="933274" y="12353"/>
                  </a:lnTo>
                  <a:lnTo>
                    <a:pt x="977653" y="21756"/>
                  </a:lnTo>
                  <a:lnTo>
                    <a:pt x="1021097" y="33672"/>
                  </a:lnTo>
                  <a:lnTo>
                    <a:pt x="1063532" y="48024"/>
                  </a:lnTo>
                  <a:lnTo>
                    <a:pt x="1104882" y="64736"/>
                  </a:lnTo>
                  <a:lnTo>
                    <a:pt x="1145073" y="83729"/>
                  </a:lnTo>
                  <a:lnTo>
                    <a:pt x="1184031" y="104927"/>
                  </a:lnTo>
                  <a:lnTo>
                    <a:pt x="1221681" y="128253"/>
                  </a:lnTo>
                  <a:lnTo>
                    <a:pt x="1257948" y="153628"/>
                  </a:lnTo>
                  <a:lnTo>
                    <a:pt x="1292758" y="180977"/>
                  </a:lnTo>
                  <a:lnTo>
                    <a:pt x="1326037" y="210221"/>
                  </a:lnTo>
                  <a:lnTo>
                    <a:pt x="1357709" y="241284"/>
                  </a:lnTo>
                  <a:lnTo>
                    <a:pt x="1387700" y="274088"/>
                  </a:lnTo>
                  <a:lnTo>
                    <a:pt x="1415935" y="308555"/>
                  </a:lnTo>
                  <a:lnTo>
                    <a:pt x="1442341" y="344610"/>
                  </a:lnTo>
                  <a:lnTo>
                    <a:pt x="1466841" y="382174"/>
                  </a:lnTo>
                  <a:lnTo>
                    <a:pt x="1489363" y="421171"/>
                  </a:lnTo>
                  <a:lnTo>
                    <a:pt x="1509830" y="461522"/>
                  </a:lnTo>
                  <a:lnTo>
                    <a:pt x="1528169" y="503152"/>
                  </a:lnTo>
                  <a:lnTo>
                    <a:pt x="1544304" y="545982"/>
                  </a:lnTo>
                  <a:lnTo>
                    <a:pt x="1558162" y="589935"/>
                  </a:lnTo>
                  <a:lnTo>
                    <a:pt x="1569668" y="634934"/>
                  </a:lnTo>
                  <a:lnTo>
                    <a:pt x="1578746" y="680903"/>
                  </a:lnTo>
                  <a:lnTo>
                    <a:pt x="1585323" y="727763"/>
                  </a:lnTo>
                  <a:lnTo>
                    <a:pt x="1589324" y="775437"/>
                  </a:lnTo>
                  <a:lnTo>
                    <a:pt x="1590675" y="823849"/>
                  </a:lnTo>
                  <a:lnTo>
                    <a:pt x="1589324" y="872261"/>
                  </a:lnTo>
                  <a:lnTo>
                    <a:pt x="1585323" y="919936"/>
                  </a:lnTo>
                  <a:lnTo>
                    <a:pt x="1578746" y="966798"/>
                  </a:lnTo>
                  <a:lnTo>
                    <a:pt x="1569668" y="1012770"/>
                  </a:lnTo>
                  <a:lnTo>
                    <a:pt x="1558162" y="1057773"/>
                  </a:lnTo>
                  <a:lnTo>
                    <a:pt x="1544304" y="1101730"/>
                  </a:lnTo>
                  <a:lnTo>
                    <a:pt x="1528169" y="1144565"/>
                  </a:lnTo>
                  <a:lnTo>
                    <a:pt x="1509830" y="1186200"/>
                  </a:lnTo>
                  <a:lnTo>
                    <a:pt x="1489363" y="1226557"/>
                  </a:lnTo>
                  <a:lnTo>
                    <a:pt x="1466841" y="1265560"/>
                  </a:lnTo>
                  <a:lnTo>
                    <a:pt x="1442341" y="1303130"/>
                  </a:lnTo>
                  <a:lnTo>
                    <a:pt x="1415935" y="1339192"/>
                  </a:lnTo>
                  <a:lnTo>
                    <a:pt x="1387700" y="1373666"/>
                  </a:lnTo>
                  <a:lnTo>
                    <a:pt x="1357709" y="1406477"/>
                  </a:lnTo>
                  <a:lnTo>
                    <a:pt x="1326037" y="1437546"/>
                  </a:lnTo>
                  <a:lnTo>
                    <a:pt x="1292758" y="1466797"/>
                  </a:lnTo>
                  <a:lnTo>
                    <a:pt x="1257948" y="1494152"/>
                  </a:lnTo>
                  <a:lnTo>
                    <a:pt x="1221681" y="1519534"/>
                  </a:lnTo>
                  <a:lnTo>
                    <a:pt x="1184031" y="1542866"/>
                  </a:lnTo>
                  <a:lnTo>
                    <a:pt x="1145073" y="1564070"/>
                  </a:lnTo>
                  <a:lnTo>
                    <a:pt x="1104882" y="1583068"/>
                  </a:lnTo>
                  <a:lnTo>
                    <a:pt x="1063532" y="1599785"/>
                  </a:lnTo>
                  <a:lnTo>
                    <a:pt x="1021097" y="1614141"/>
                  </a:lnTo>
                  <a:lnTo>
                    <a:pt x="977653" y="1626061"/>
                  </a:lnTo>
                  <a:lnTo>
                    <a:pt x="933274" y="1635467"/>
                  </a:lnTo>
                  <a:lnTo>
                    <a:pt x="888035" y="1642281"/>
                  </a:lnTo>
                  <a:lnTo>
                    <a:pt x="842010" y="1646426"/>
                  </a:lnTo>
                  <a:lnTo>
                    <a:pt x="795274" y="1647825"/>
                  </a:lnTo>
                  <a:lnTo>
                    <a:pt x="748538" y="1646426"/>
                  </a:lnTo>
                  <a:lnTo>
                    <a:pt x="702514" y="1642281"/>
                  </a:lnTo>
                  <a:lnTo>
                    <a:pt x="657277" y="1635467"/>
                  </a:lnTo>
                  <a:lnTo>
                    <a:pt x="612901" y="1626061"/>
                  </a:lnTo>
                  <a:lnTo>
                    <a:pt x="569461" y="1614141"/>
                  </a:lnTo>
                  <a:lnTo>
                    <a:pt x="527030" y="1599785"/>
                  </a:lnTo>
                  <a:lnTo>
                    <a:pt x="485685" y="1583068"/>
                  </a:lnTo>
                  <a:lnTo>
                    <a:pt x="445499" y="1564070"/>
                  </a:lnTo>
                  <a:lnTo>
                    <a:pt x="406547" y="1542866"/>
                  </a:lnTo>
                  <a:lnTo>
                    <a:pt x="368903" y="1519534"/>
                  </a:lnTo>
                  <a:lnTo>
                    <a:pt x="332642" y="1494152"/>
                  </a:lnTo>
                  <a:lnTo>
                    <a:pt x="297839" y="1466797"/>
                  </a:lnTo>
                  <a:lnTo>
                    <a:pt x="264567" y="1437546"/>
                  </a:lnTo>
                  <a:lnTo>
                    <a:pt x="232902" y="1406477"/>
                  </a:lnTo>
                  <a:lnTo>
                    <a:pt x="202917" y="1373666"/>
                  </a:lnTo>
                  <a:lnTo>
                    <a:pt x="174689" y="1339192"/>
                  </a:lnTo>
                  <a:lnTo>
                    <a:pt x="148290" y="1303130"/>
                  </a:lnTo>
                  <a:lnTo>
                    <a:pt x="123796" y="1265560"/>
                  </a:lnTo>
                  <a:lnTo>
                    <a:pt x="101280" y="1226557"/>
                  </a:lnTo>
                  <a:lnTo>
                    <a:pt x="80819" y="1186200"/>
                  </a:lnTo>
                  <a:lnTo>
                    <a:pt x="62485" y="1144565"/>
                  </a:lnTo>
                  <a:lnTo>
                    <a:pt x="46355" y="1101730"/>
                  </a:lnTo>
                  <a:lnTo>
                    <a:pt x="32501" y="1057773"/>
                  </a:lnTo>
                  <a:lnTo>
                    <a:pt x="20999" y="1012770"/>
                  </a:lnTo>
                  <a:lnTo>
                    <a:pt x="11924" y="966798"/>
                  </a:lnTo>
                  <a:lnTo>
                    <a:pt x="5349" y="919936"/>
                  </a:lnTo>
                  <a:lnTo>
                    <a:pt x="1349" y="872261"/>
                  </a:lnTo>
                  <a:lnTo>
                    <a:pt x="0" y="823849"/>
                  </a:lnTo>
                  <a:close/>
                </a:path>
              </a:pathLst>
            </a:custGeom>
            <a:ln w="28575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2" name="object 1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24950" y="3686175"/>
            <a:ext cx="314325" cy="514350"/>
          </a:xfrm>
          <a:prstGeom prst="rect">
            <a:avLst/>
          </a:prstGeom>
        </p:spPr>
      </p:pic>
      <p:grpSp>
        <p:nvGrpSpPr>
          <p:cNvPr id="13" name="object 13" descr=""/>
          <p:cNvGrpSpPr/>
          <p:nvPr/>
        </p:nvGrpSpPr>
        <p:grpSpPr>
          <a:xfrm>
            <a:off x="9582213" y="3190938"/>
            <a:ext cx="1514475" cy="1514475"/>
            <a:chOff x="9582213" y="3190938"/>
            <a:chExt cx="1514475" cy="1514475"/>
          </a:xfrm>
        </p:grpSpPr>
        <p:sp>
          <p:nvSpPr>
            <p:cNvPr id="14" name="object 14" descr=""/>
            <p:cNvSpPr/>
            <p:nvPr/>
          </p:nvSpPr>
          <p:spPr>
            <a:xfrm>
              <a:off x="9596501" y="3205226"/>
              <a:ext cx="1485900" cy="1485900"/>
            </a:xfrm>
            <a:custGeom>
              <a:avLst/>
              <a:gdLst/>
              <a:ahLst/>
              <a:cxnLst/>
              <a:rect l="l" t="t" r="r" b="b"/>
              <a:pathLst>
                <a:path w="1485900" h="1485900">
                  <a:moveTo>
                    <a:pt x="742950" y="0"/>
                  </a:moveTo>
                  <a:lnTo>
                    <a:pt x="694098" y="1580"/>
                  </a:lnTo>
                  <a:lnTo>
                    <a:pt x="646091" y="6255"/>
                  </a:lnTo>
                  <a:lnTo>
                    <a:pt x="599026" y="13928"/>
                  </a:lnTo>
                  <a:lnTo>
                    <a:pt x="553001" y="24500"/>
                  </a:lnTo>
                  <a:lnTo>
                    <a:pt x="508113" y="37874"/>
                  </a:lnTo>
                  <a:lnTo>
                    <a:pt x="464461" y="53951"/>
                  </a:lnTo>
                  <a:lnTo>
                    <a:pt x="422142" y="72635"/>
                  </a:lnTo>
                  <a:lnTo>
                    <a:pt x="381255" y="93826"/>
                  </a:lnTo>
                  <a:lnTo>
                    <a:pt x="341897" y="117427"/>
                  </a:lnTo>
                  <a:lnTo>
                    <a:pt x="304166" y="143341"/>
                  </a:lnTo>
                  <a:lnTo>
                    <a:pt x="268159" y="171469"/>
                  </a:lnTo>
                  <a:lnTo>
                    <a:pt x="233976" y="201713"/>
                  </a:lnTo>
                  <a:lnTo>
                    <a:pt x="201713" y="233976"/>
                  </a:lnTo>
                  <a:lnTo>
                    <a:pt x="171469" y="268159"/>
                  </a:lnTo>
                  <a:lnTo>
                    <a:pt x="143341" y="304166"/>
                  </a:lnTo>
                  <a:lnTo>
                    <a:pt x="117427" y="341897"/>
                  </a:lnTo>
                  <a:lnTo>
                    <a:pt x="93826" y="381255"/>
                  </a:lnTo>
                  <a:lnTo>
                    <a:pt x="72635" y="422142"/>
                  </a:lnTo>
                  <a:lnTo>
                    <a:pt x="53951" y="464461"/>
                  </a:lnTo>
                  <a:lnTo>
                    <a:pt x="37874" y="508113"/>
                  </a:lnTo>
                  <a:lnTo>
                    <a:pt x="24500" y="553001"/>
                  </a:lnTo>
                  <a:lnTo>
                    <a:pt x="13928" y="599026"/>
                  </a:lnTo>
                  <a:lnTo>
                    <a:pt x="6255" y="646091"/>
                  </a:lnTo>
                  <a:lnTo>
                    <a:pt x="1580" y="694098"/>
                  </a:lnTo>
                  <a:lnTo>
                    <a:pt x="0" y="742950"/>
                  </a:lnTo>
                  <a:lnTo>
                    <a:pt x="1580" y="791787"/>
                  </a:lnTo>
                  <a:lnTo>
                    <a:pt x="6255" y="839782"/>
                  </a:lnTo>
                  <a:lnTo>
                    <a:pt x="13928" y="886837"/>
                  </a:lnTo>
                  <a:lnTo>
                    <a:pt x="24500" y="932855"/>
                  </a:lnTo>
                  <a:lnTo>
                    <a:pt x="37874" y="977737"/>
                  </a:lnTo>
                  <a:lnTo>
                    <a:pt x="53951" y="1021385"/>
                  </a:lnTo>
                  <a:lnTo>
                    <a:pt x="72635" y="1063701"/>
                  </a:lnTo>
                  <a:lnTo>
                    <a:pt x="93826" y="1104588"/>
                  </a:lnTo>
                  <a:lnTo>
                    <a:pt x="117427" y="1143946"/>
                  </a:lnTo>
                  <a:lnTo>
                    <a:pt x="143341" y="1181679"/>
                  </a:lnTo>
                  <a:lnTo>
                    <a:pt x="171469" y="1217687"/>
                  </a:lnTo>
                  <a:lnTo>
                    <a:pt x="201713" y="1251874"/>
                  </a:lnTo>
                  <a:lnTo>
                    <a:pt x="233976" y="1284140"/>
                  </a:lnTo>
                  <a:lnTo>
                    <a:pt x="268159" y="1314389"/>
                  </a:lnTo>
                  <a:lnTo>
                    <a:pt x="304166" y="1342522"/>
                  </a:lnTo>
                  <a:lnTo>
                    <a:pt x="341897" y="1368440"/>
                  </a:lnTo>
                  <a:lnTo>
                    <a:pt x="381255" y="1392046"/>
                  </a:lnTo>
                  <a:lnTo>
                    <a:pt x="422142" y="1413243"/>
                  </a:lnTo>
                  <a:lnTo>
                    <a:pt x="464461" y="1431931"/>
                  </a:lnTo>
                  <a:lnTo>
                    <a:pt x="508113" y="1448013"/>
                  </a:lnTo>
                  <a:lnTo>
                    <a:pt x="553001" y="1461391"/>
                  </a:lnTo>
                  <a:lnTo>
                    <a:pt x="599026" y="1471966"/>
                  </a:lnTo>
                  <a:lnTo>
                    <a:pt x="646091" y="1479642"/>
                  </a:lnTo>
                  <a:lnTo>
                    <a:pt x="694098" y="1484319"/>
                  </a:lnTo>
                  <a:lnTo>
                    <a:pt x="742950" y="1485900"/>
                  </a:lnTo>
                  <a:lnTo>
                    <a:pt x="791787" y="1484319"/>
                  </a:lnTo>
                  <a:lnTo>
                    <a:pt x="839782" y="1479642"/>
                  </a:lnTo>
                  <a:lnTo>
                    <a:pt x="886837" y="1471966"/>
                  </a:lnTo>
                  <a:lnTo>
                    <a:pt x="932855" y="1461391"/>
                  </a:lnTo>
                  <a:lnTo>
                    <a:pt x="977737" y="1448013"/>
                  </a:lnTo>
                  <a:lnTo>
                    <a:pt x="1021385" y="1431931"/>
                  </a:lnTo>
                  <a:lnTo>
                    <a:pt x="1063701" y="1413243"/>
                  </a:lnTo>
                  <a:lnTo>
                    <a:pt x="1104588" y="1392046"/>
                  </a:lnTo>
                  <a:lnTo>
                    <a:pt x="1143946" y="1368440"/>
                  </a:lnTo>
                  <a:lnTo>
                    <a:pt x="1181679" y="1342522"/>
                  </a:lnTo>
                  <a:lnTo>
                    <a:pt x="1217687" y="1314389"/>
                  </a:lnTo>
                  <a:lnTo>
                    <a:pt x="1251874" y="1284140"/>
                  </a:lnTo>
                  <a:lnTo>
                    <a:pt x="1284140" y="1251874"/>
                  </a:lnTo>
                  <a:lnTo>
                    <a:pt x="1314389" y="1217687"/>
                  </a:lnTo>
                  <a:lnTo>
                    <a:pt x="1342522" y="1181679"/>
                  </a:lnTo>
                  <a:lnTo>
                    <a:pt x="1368440" y="1143946"/>
                  </a:lnTo>
                  <a:lnTo>
                    <a:pt x="1392046" y="1104588"/>
                  </a:lnTo>
                  <a:lnTo>
                    <a:pt x="1413243" y="1063701"/>
                  </a:lnTo>
                  <a:lnTo>
                    <a:pt x="1431931" y="1021385"/>
                  </a:lnTo>
                  <a:lnTo>
                    <a:pt x="1448013" y="977737"/>
                  </a:lnTo>
                  <a:lnTo>
                    <a:pt x="1461391" y="932855"/>
                  </a:lnTo>
                  <a:lnTo>
                    <a:pt x="1471966" y="886837"/>
                  </a:lnTo>
                  <a:lnTo>
                    <a:pt x="1479642" y="839782"/>
                  </a:lnTo>
                  <a:lnTo>
                    <a:pt x="1484319" y="791787"/>
                  </a:lnTo>
                  <a:lnTo>
                    <a:pt x="1485900" y="742950"/>
                  </a:lnTo>
                  <a:lnTo>
                    <a:pt x="1484319" y="694098"/>
                  </a:lnTo>
                  <a:lnTo>
                    <a:pt x="1479642" y="646091"/>
                  </a:lnTo>
                  <a:lnTo>
                    <a:pt x="1471966" y="599026"/>
                  </a:lnTo>
                  <a:lnTo>
                    <a:pt x="1461391" y="553001"/>
                  </a:lnTo>
                  <a:lnTo>
                    <a:pt x="1448013" y="508113"/>
                  </a:lnTo>
                  <a:lnTo>
                    <a:pt x="1431931" y="464461"/>
                  </a:lnTo>
                  <a:lnTo>
                    <a:pt x="1413243" y="422142"/>
                  </a:lnTo>
                  <a:lnTo>
                    <a:pt x="1392046" y="381255"/>
                  </a:lnTo>
                  <a:lnTo>
                    <a:pt x="1368440" y="341897"/>
                  </a:lnTo>
                  <a:lnTo>
                    <a:pt x="1342522" y="304166"/>
                  </a:lnTo>
                  <a:lnTo>
                    <a:pt x="1314389" y="268159"/>
                  </a:lnTo>
                  <a:lnTo>
                    <a:pt x="1284140" y="233976"/>
                  </a:lnTo>
                  <a:lnTo>
                    <a:pt x="1251874" y="201713"/>
                  </a:lnTo>
                  <a:lnTo>
                    <a:pt x="1217687" y="171469"/>
                  </a:lnTo>
                  <a:lnTo>
                    <a:pt x="1181679" y="143341"/>
                  </a:lnTo>
                  <a:lnTo>
                    <a:pt x="1143946" y="117427"/>
                  </a:lnTo>
                  <a:lnTo>
                    <a:pt x="1104588" y="93826"/>
                  </a:lnTo>
                  <a:lnTo>
                    <a:pt x="1063701" y="72635"/>
                  </a:lnTo>
                  <a:lnTo>
                    <a:pt x="1021385" y="53951"/>
                  </a:lnTo>
                  <a:lnTo>
                    <a:pt x="977737" y="37874"/>
                  </a:lnTo>
                  <a:lnTo>
                    <a:pt x="932855" y="24500"/>
                  </a:lnTo>
                  <a:lnTo>
                    <a:pt x="886837" y="13928"/>
                  </a:lnTo>
                  <a:lnTo>
                    <a:pt x="839782" y="6255"/>
                  </a:lnTo>
                  <a:lnTo>
                    <a:pt x="791787" y="1580"/>
                  </a:lnTo>
                  <a:lnTo>
                    <a:pt x="74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596501" y="3205226"/>
              <a:ext cx="1485900" cy="1485900"/>
            </a:xfrm>
            <a:custGeom>
              <a:avLst/>
              <a:gdLst/>
              <a:ahLst/>
              <a:cxnLst/>
              <a:rect l="l" t="t" r="r" b="b"/>
              <a:pathLst>
                <a:path w="1485900" h="1485900">
                  <a:moveTo>
                    <a:pt x="0" y="742950"/>
                  </a:moveTo>
                  <a:lnTo>
                    <a:pt x="1580" y="694098"/>
                  </a:lnTo>
                  <a:lnTo>
                    <a:pt x="6255" y="646091"/>
                  </a:lnTo>
                  <a:lnTo>
                    <a:pt x="13928" y="599026"/>
                  </a:lnTo>
                  <a:lnTo>
                    <a:pt x="24500" y="553001"/>
                  </a:lnTo>
                  <a:lnTo>
                    <a:pt x="37874" y="508113"/>
                  </a:lnTo>
                  <a:lnTo>
                    <a:pt x="53951" y="464461"/>
                  </a:lnTo>
                  <a:lnTo>
                    <a:pt x="72635" y="422142"/>
                  </a:lnTo>
                  <a:lnTo>
                    <a:pt x="93826" y="381255"/>
                  </a:lnTo>
                  <a:lnTo>
                    <a:pt x="117427" y="341897"/>
                  </a:lnTo>
                  <a:lnTo>
                    <a:pt x="143341" y="304166"/>
                  </a:lnTo>
                  <a:lnTo>
                    <a:pt x="171469" y="268159"/>
                  </a:lnTo>
                  <a:lnTo>
                    <a:pt x="201713" y="233976"/>
                  </a:lnTo>
                  <a:lnTo>
                    <a:pt x="233976" y="201713"/>
                  </a:lnTo>
                  <a:lnTo>
                    <a:pt x="268159" y="171469"/>
                  </a:lnTo>
                  <a:lnTo>
                    <a:pt x="304166" y="143341"/>
                  </a:lnTo>
                  <a:lnTo>
                    <a:pt x="341897" y="117427"/>
                  </a:lnTo>
                  <a:lnTo>
                    <a:pt x="381255" y="93826"/>
                  </a:lnTo>
                  <a:lnTo>
                    <a:pt x="422142" y="72635"/>
                  </a:lnTo>
                  <a:lnTo>
                    <a:pt x="464461" y="53951"/>
                  </a:lnTo>
                  <a:lnTo>
                    <a:pt x="508113" y="37874"/>
                  </a:lnTo>
                  <a:lnTo>
                    <a:pt x="553001" y="24500"/>
                  </a:lnTo>
                  <a:lnTo>
                    <a:pt x="599026" y="13928"/>
                  </a:lnTo>
                  <a:lnTo>
                    <a:pt x="646091" y="6255"/>
                  </a:lnTo>
                  <a:lnTo>
                    <a:pt x="694098" y="1580"/>
                  </a:lnTo>
                  <a:lnTo>
                    <a:pt x="742950" y="0"/>
                  </a:lnTo>
                  <a:lnTo>
                    <a:pt x="791787" y="1580"/>
                  </a:lnTo>
                  <a:lnTo>
                    <a:pt x="839782" y="6255"/>
                  </a:lnTo>
                  <a:lnTo>
                    <a:pt x="886837" y="13928"/>
                  </a:lnTo>
                  <a:lnTo>
                    <a:pt x="932855" y="24500"/>
                  </a:lnTo>
                  <a:lnTo>
                    <a:pt x="977737" y="37874"/>
                  </a:lnTo>
                  <a:lnTo>
                    <a:pt x="1021385" y="53951"/>
                  </a:lnTo>
                  <a:lnTo>
                    <a:pt x="1063701" y="72635"/>
                  </a:lnTo>
                  <a:lnTo>
                    <a:pt x="1104588" y="93826"/>
                  </a:lnTo>
                  <a:lnTo>
                    <a:pt x="1143946" y="117427"/>
                  </a:lnTo>
                  <a:lnTo>
                    <a:pt x="1181679" y="143341"/>
                  </a:lnTo>
                  <a:lnTo>
                    <a:pt x="1217687" y="171469"/>
                  </a:lnTo>
                  <a:lnTo>
                    <a:pt x="1251874" y="201713"/>
                  </a:lnTo>
                  <a:lnTo>
                    <a:pt x="1284140" y="233976"/>
                  </a:lnTo>
                  <a:lnTo>
                    <a:pt x="1314389" y="268159"/>
                  </a:lnTo>
                  <a:lnTo>
                    <a:pt x="1342522" y="304166"/>
                  </a:lnTo>
                  <a:lnTo>
                    <a:pt x="1368440" y="341897"/>
                  </a:lnTo>
                  <a:lnTo>
                    <a:pt x="1392046" y="381255"/>
                  </a:lnTo>
                  <a:lnTo>
                    <a:pt x="1413243" y="422142"/>
                  </a:lnTo>
                  <a:lnTo>
                    <a:pt x="1431931" y="464461"/>
                  </a:lnTo>
                  <a:lnTo>
                    <a:pt x="1448013" y="508113"/>
                  </a:lnTo>
                  <a:lnTo>
                    <a:pt x="1461391" y="553001"/>
                  </a:lnTo>
                  <a:lnTo>
                    <a:pt x="1471966" y="599026"/>
                  </a:lnTo>
                  <a:lnTo>
                    <a:pt x="1479642" y="646091"/>
                  </a:lnTo>
                  <a:lnTo>
                    <a:pt x="1484319" y="694098"/>
                  </a:lnTo>
                  <a:lnTo>
                    <a:pt x="1485900" y="742950"/>
                  </a:lnTo>
                  <a:lnTo>
                    <a:pt x="1484319" y="791787"/>
                  </a:lnTo>
                  <a:lnTo>
                    <a:pt x="1479642" y="839782"/>
                  </a:lnTo>
                  <a:lnTo>
                    <a:pt x="1471966" y="886837"/>
                  </a:lnTo>
                  <a:lnTo>
                    <a:pt x="1461391" y="932855"/>
                  </a:lnTo>
                  <a:lnTo>
                    <a:pt x="1448013" y="977737"/>
                  </a:lnTo>
                  <a:lnTo>
                    <a:pt x="1431931" y="1021385"/>
                  </a:lnTo>
                  <a:lnTo>
                    <a:pt x="1413243" y="1063701"/>
                  </a:lnTo>
                  <a:lnTo>
                    <a:pt x="1392046" y="1104588"/>
                  </a:lnTo>
                  <a:lnTo>
                    <a:pt x="1368440" y="1143946"/>
                  </a:lnTo>
                  <a:lnTo>
                    <a:pt x="1342522" y="1181679"/>
                  </a:lnTo>
                  <a:lnTo>
                    <a:pt x="1314389" y="1217687"/>
                  </a:lnTo>
                  <a:lnTo>
                    <a:pt x="1284140" y="1251874"/>
                  </a:lnTo>
                  <a:lnTo>
                    <a:pt x="1251874" y="1284140"/>
                  </a:lnTo>
                  <a:lnTo>
                    <a:pt x="1217687" y="1314389"/>
                  </a:lnTo>
                  <a:lnTo>
                    <a:pt x="1181679" y="1342522"/>
                  </a:lnTo>
                  <a:lnTo>
                    <a:pt x="1143946" y="1368440"/>
                  </a:lnTo>
                  <a:lnTo>
                    <a:pt x="1104588" y="1392046"/>
                  </a:lnTo>
                  <a:lnTo>
                    <a:pt x="1063701" y="1413243"/>
                  </a:lnTo>
                  <a:lnTo>
                    <a:pt x="1021385" y="1431931"/>
                  </a:lnTo>
                  <a:lnTo>
                    <a:pt x="977737" y="1448013"/>
                  </a:lnTo>
                  <a:lnTo>
                    <a:pt x="932855" y="1461391"/>
                  </a:lnTo>
                  <a:lnTo>
                    <a:pt x="886837" y="1471966"/>
                  </a:lnTo>
                  <a:lnTo>
                    <a:pt x="839782" y="1479642"/>
                  </a:lnTo>
                  <a:lnTo>
                    <a:pt x="791787" y="1484319"/>
                  </a:lnTo>
                  <a:lnTo>
                    <a:pt x="742950" y="1485900"/>
                  </a:lnTo>
                  <a:lnTo>
                    <a:pt x="694098" y="1484319"/>
                  </a:lnTo>
                  <a:lnTo>
                    <a:pt x="646091" y="1479642"/>
                  </a:lnTo>
                  <a:lnTo>
                    <a:pt x="599026" y="1471966"/>
                  </a:lnTo>
                  <a:lnTo>
                    <a:pt x="553001" y="1461391"/>
                  </a:lnTo>
                  <a:lnTo>
                    <a:pt x="508113" y="1448013"/>
                  </a:lnTo>
                  <a:lnTo>
                    <a:pt x="464461" y="1431931"/>
                  </a:lnTo>
                  <a:lnTo>
                    <a:pt x="422142" y="1413243"/>
                  </a:lnTo>
                  <a:lnTo>
                    <a:pt x="381255" y="1392046"/>
                  </a:lnTo>
                  <a:lnTo>
                    <a:pt x="341897" y="1368440"/>
                  </a:lnTo>
                  <a:lnTo>
                    <a:pt x="304166" y="1342522"/>
                  </a:lnTo>
                  <a:lnTo>
                    <a:pt x="268159" y="1314389"/>
                  </a:lnTo>
                  <a:lnTo>
                    <a:pt x="233976" y="1284140"/>
                  </a:lnTo>
                  <a:lnTo>
                    <a:pt x="201713" y="1251874"/>
                  </a:lnTo>
                  <a:lnTo>
                    <a:pt x="171469" y="1217687"/>
                  </a:lnTo>
                  <a:lnTo>
                    <a:pt x="143341" y="1181679"/>
                  </a:lnTo>
                  <a:lnTo>
                    <a:pt x="117427" y="1143946"/>
                  </a:lnTo>
                  <a:lnTo>
                    <a:pt x="93826" y="1104588"/>
                  </a:lnTo>
                  <a:lnTo>
                    <a:pt x="72635" y="1063701"/>
                  </a:lnTo>
                  <a:lnTo>
                    <a:pt x="53951" y="1021385"/>
                  </a:lnTo>
                  <a:lnTo>
                    <a:pt x="37874" y="977737"/>
                  </a:lnTo>
                  <a:lnTo>
                    <a:pt x="24500" y="932855"/>
                  </a:lnTo>
                  <a:lnTo>
                    <a:pt x="13928" y="886837"/>
                  </a:lnTo>
                  <a:lnTo>
                    <a:pt x="6255" y="839782"/>
                  </a:lnTo>
                  <a:lnTo>
                    <a:pt x="1580" y="791787"/>
                  </a:lnTo>
                  <a:lnTo>
                    <a:pt x="0" y="742950"/>
                  </a:lnTo>
                  <a:close/>
                </a:path>
              </a:pathLst>
            </a:custGeom>
            <a:ln w="28575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9842754" y="3571811"/>
            <a:ext cx="991869" cy="714375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algn="just" marL="12700" marR="5080" indent="46355">
              <a:lnSpc>
                <a:spcPct val="94900"/>
              </a:lnSpc>
              <a:spcBef>
                <a:spcPts val="220"/>
              </a:spcBef>
            </a:pPr>
            <a:r>
              <a:rPr dirty="0" sz="1550" spc="-10">
                <a:latin typeface="Calibri"/>
                <a:cs typeface="Calibri"/>
              </a:rPr>
              <a:t>Evaluación </a:t>
            </a:r>
            <a:r>
              <a:rPr dirty="0" sz="1550">
                <a:latin typeface="Calibri"/>
                <a:cs typeface="Calibri"/>
              </a:rPr>
              <a:t>de</a:t>
            </a:r>
            <a:r>
              <a:rPr dirty="0" sz="1550" spc="105">
                <a:latin typeface="Calibri"/>
                <a:cs typeface="Calibri"/>
              </a:rPr>
              <a:t> </a:t>
            </a:r>
            <a:r>
              <a:rPr dirty="0" sz="1550">
                <a:latin typeface="Calibri"/>
                <a:cs typeface="Calibri"/>
              </a:rPr>
              <a:t>riesgos</a:t>
            </a:r>
            <a:r>
              <a:rPr dirty="0" sz="1550" spc="45">
                <a:latin typeface="Calibri"/>
                <a:cs typeface="Calibri"/>
              </a:rPr>
              <a:t> </a:t>
            </a:r>
            <a:r>
              <a:rPr dirty="0" sz="1550" spc="-50">
                <a:latin typeface="Calibri"/>
                <a:cs typeface="Calibri"/>
              </a:rPr>
              <a:t>y </a:t>
            </a:r>
            <a:r>
              <a:rPr dirty="0" sz="1550" spc="-10">
                <a:latin typeface="Calibri"/>
                <a:cs typeface="Calibri"/>
              </a:rPr>
              <a:t>seguridad</a:t>
            </a:r>
            <a:endParaRPr sz="1550">
              <a:latin typeface="Calibri"/>
              <a:cs typeface="Calibri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001000" y="4819650"/>
            <a:ext cx="504825" cy="314325"/>
          </a:xfrm>
          <a:prstGeom prst="rect">
            <a:avLst/>
          </a:prstGeom>
        </p:spPr>
      </p:pic>
      <p:grpSp>
        <p:nvGrpSpPr>
          <p:cNvPr id="18" name="object 18" descr=""/>
          <p:cNvGrpSpPr/>
          <p:nvPr/>
        </p:nvGrpSpPr>
        <p:grpSpPr>
          <a:xfrm>
            <a:off x="7505763" y="5267388"/>
            <a:ext cx="1514475" cy="1514475"/>
            <a:chOff x="7505763" y="5267388"/>
            <a:chExt cx="1514475" cy="1514475"/>
          </a:xfrm>
        </p:grpSpPr>
        <p:sp>
          <p:nvSpPr>
            <p:cNvPr id="19" name="object 19" descr=""/>
            <p:cNvSpPr/>
            <p:nvPr/>
          </p:nvSpPr>
          <p:spPr>
            <a:xfrm>
              <a:off x="7520051" y="5281676"/>
              <a:ext cx="1485900" cy="1485900"/>
            </a:xfrm>
            <a:custGeom>
              <a:avLst/>
              <a:gdLst/>
              <a:ahLst/>
              <a:cxnLst/>
              <a:rect l="l" t="t" r="r" b="b"/>
              <a:pathLst>
                <a:path w="1485900" h="1485900">
                  <a:moveTo>
                    <a:pt x="742950" y="0"/>
                  </a:moveTo>
                  <a:lnTo>
                    <a:pt x="694098" y="1579"/>
                  </a:lnTo>
                  <a:lnTo>
                    <a:pt x="646091" y="6254"/>
                  </a:lnTo>
                  <a:lnTo>
                    <a:pt x="599026" y="13926"/>
                  </a:lnTo>
                  <a:lnTo>
                    <a:pt x="553001" y="24497"/>
                  </a:lnTo>
                  <a:lnTo>
                    <a:pt x="508113" y="37869"/>
                  </a:lnTo>
                  <a:lnTo>
                    <a:pt x="464461" y="53944"/>
                  </a:lnTo>
                  <a:lnTo>
                    <a:pt x="422142" y="72625"/>
                  </a:lnTo>
                  <a:lnTo>
                    <a:pt x="381255" y="93813"/>
                  </a:lnTo>
                  <a:lnTo>
                    <a:pt x="341897" y="117412"/>
                  </a:lnTo>
                  <a:lnTo>
                    <a:pt x="304166" y="143322"/>
                  </a:lnTo>
                  <a:lnTo>
                    <a:pt x="268159" y="171447"/>
                  </a:lnTo>
                  <a:lnTo>
                    <a:pt x="233976" y="201688"/>
                  </a:lnTo>
                  <a:lnTo>
                    <a:pt x="201713" y="233947"/>
                  </a:lnTo>
                  <a:lnTo>
                    <a:pt x="171469" y="268127"/>
                  </a:lnTo>
                  <a:lnTo>
                    <a:pt x="143341" y="304130"/>
                  </a:lnTo>
                  <a:lnTo>
                    <a:pt x="117427" y="341858"/>
                  </a:lnTo>
                  <a:lnTo>
                    <a:pt x="93826" y="381212"/>
                  </a:lnTo>
                  <a:lnTo>
                    <a:pt x="72635" y="422097"/>
                  </a:lnTo>
                  <a:lnTo>
                    <a:pt x="53951" y="464412"/>
                  </a:lnTo>
                  <a:lnTo>
                    <a:pt x="37874" y="508061"/>
                  </a:lnTo>
                  <a:lnTo>
                    <a:pt x="24500" y="552946"/>
                  </a:lnTo>
                  <a:lnTo>
                    <a:pt x="13928" y="598969"/>
                  </a:lnTo>
                  <a:lnTo>
                    <a:pt x="6255" y="646032"/>
                  </a:lnTo>
                  <a:lnTo>
                    <a:pt x="1580" y="694037"/>
                  </a:lnTo>
                  <a:lnTo>
                    <a:pt x="0" y="742886"/>
                  </a:lnTo>
                  <a:lnTo>
                    <a:pt x="1580" y="791736"/>
                  </a:lnTo>
                  <a:lnTo>
                    <a:pt x="6255" y="839741"/>
                  </a:lnTo>
                  <a:lnTo>
                    <a:pt x="13928" y="886806"/>
                  </a:lnTo>
                  <a:lnTo>
                    <a:pt x="24500" y="932830"/>
                  </a:lnTo>
                  <a:lnTo>
                    <a:pt x="37874" y="977717"/>
                  </a:lnTo>
                  <a:lnTo>
                    <a:pt x="53951" y="1021369"/>
                  </a:lnTo>
                  <a:lnTo>
                    <a:pt x="72635" y="1063688"/>
                  </a:lnTo>
                  <a:lnTo>
                    <a:pt x="93826" y="1104575"/>
                  </a:lnTo>
                  <a:lnTo>
                    <a:pt x="117427" y="1143933"/>
                  </a:lnTo>
                  <a:lnTo>
                    <a:pt x="143341" y="1181664"/>
                  </a:lnTo>
                  <a:lnTo>
                    <a:pt x="171469" y="1217671"/>
                  </a:lnTo>
                  <a:lnTo>
                    <a:pt x="201713" y="1251855"/>
                  </a:lnTo>
                  <a:lnTo>
                    <a:pt x="233976" y="1284118"/>
                  </a:lnTo>
                  <a:lnTo>
                    <a:pt x="268159" y="1314363"/>
                  </a:lnTo>
                  <a:lnTo>
                    <a:pt x="304166" y="1342491"/>
                  </a:lnTo>
                  <a:lnTo>
                    <a:pt x="341897" y="1368405"/>
                  </a:lnTo>
                  <a:lnTo>
                    <a:pt x="381255" y="1392007"/>
                  </a:lnTo>
                  <a:lnTo>
                    <a:pt x="422142" y="1413199"/>
                  </a:lnTo>
                  <a:lnTo>
                    <a:pt x="464461" y="1431882"/>
                  </a:lnTo>
                  <a:lnTo>
                    <a:pt x="508113" y="1447960"/>
                  </a:lnTo>
                  <a:lnTo>
                    <a:pt x="553001" y="1461335"/>
                  </a:lnTo>
                  <a:lnTo>
                    <a:pt x="599026" y="1471907"/>
                  </a:lnTo>
                  <a:lnTo>
                    <a:pt x="646091" y="1479580"/>
                  </a:lnTo>
                  <a:lnTo>
                    <a:pt x="694098" y="1484256"/>
                  </a:lnTo>
                  <a:lnTo>
                    <a:pt x="742950" y="1485836"/>
                  </a:lnTo>
                  <a:lnTo>
                    <a:pt x="791787" y="1484256"/>
                  </a:lnTo>
                  <a:lnTo>
                    <a:pt x="839782" y="1479580"/>
                  </a:lnTo>
                  <a:lnTo>
                    <a:pt x="886837" y="1471907"/>
                  </a:lnTo>
                  <a:lnTo>
                    <a:pt x="932855" y="1461335"/>
                  </a:lnTo>
                  <a:lnTo>
                    <a:pt x="977737" y="1447960"/>
                  </a:lnTo>
                  <a:lnTo>
                    <a:pt x="1021385" y="1431882"/>
                  </a:lnTo>
                  <a:lnTo>
                    <a:pt x="1063701" y="1413199"/>
                  </a:lnTo>
                  <a:lnTo>
                    <a:pt x="1104588" y="1392007"/>
                  </a:lnTo>
                  <a:lnTo>
                    <a:pt x="1143946" y="1368405"/>
                  </a:lnTo>
                  <a:lnTo>
                    <a:pt x="1181679" y="1342491"/>
                  </a:lnTo>
                  <a:lnTo>
                    <a:pt x="1217687" y="1314363"/>
                  </a:lnTo>
                  <a:lnTo>
                    <a:pt x="1251874" y="1284118"/>
                  </a:lnTo>
                  <a:lnTo>
                    <a:pt x="1284140" y="1251855"/>
                  </a:lnTo>
                  <a:lnTo>
                    <a:pt x="1314389" y="1217671"/>
                  </a:lnTo>
                  <a:lnTo>
                    <a:pt x="1342522" y="1181664"/>
                  </a:lnTo>
                  <a:lnTo>
                    <a:pt x="1368440" y="1143933"/>
                  </a:lnTo>
                  <a:lnTo>
                    <a:pt x="1392046" y="1104575"/>
                  </a:lnTo>
                  <a:lnTo>
                    <a:pt x="1413243" y="1063688"/>
                  </a:lnTo>
                  <a:lnTo>
                    <a:pt x="1431931" y="1021369"/>
                  </a:lnTo>
                  <a:lnTo>
                    <a:pt x="1448013" y="977717"/>
                  </a:lnTo>
                  <a:lnTo>
                    <a:pt x="1461391" y="932830"/>
                  </a:lnTo>
                  <a:lnTo>
                    <a:pt x="1471966" y="886806"/>
                  </a:lnTo>
                  <a:lnTo>
                    <a:pt x="1479642" y="839741"/>
                  </a:lnTo>
                  <a:lnTo>
                    <a:pt x="1484319" y="791736"/>
                  </a:lnTo>
                  <a:lnTo>
                    <a:pt x="1485900" y="742886"/>
                  </a:lnTo>
                  <a:lnTo>
                    <a:pt x="1484319" y="694037"/>
                  </a:lnTo>
                  <a:lnTo>
                    <a:pt x="1479642" y="646032"/>
                  </a:lnTo>
                  <a:lnTo>
                    <a:pt x="1471966" y="598969"/>
                  </a:lnTo>
                  <a:lnTo>
                    <a:pt x="1461391" y="552946"/>
                  </a:lnTo>
                  <a:lnTo>
                    <a:pt x="1448013" y="508061"/>
                  </a:lnTo>
                  <a:lnTo>
                    <a:pt x="1431931" y="464412"/>
                  </a:lnTo>
                  <a:lnTo>
                    <a:pt x="1413243" y="422097"/>
                  </a:lnTo>
                  <a:lnTo>
                    <a:pt x="1392046" y="381212"/>
                  </a:lnTo>
                  <a:lnTo>
                    <a:pt x="1368440" y="341858"/>
                  </a:lnTo>
                  <a:lnTo>
                    <a:pt x="1342522" y="304130"/>
                  </a:lnTo>
                  <a:lnTo>
                    <a:pt x="1314389" y="268127"/>
                  </a:lnTo>
                  <a:lnTo>
                    <a:pt x="1284140" y="233947"/>
                  </a:lnTo>
                  <a:lnTo>
                    <a:pt x="1251874" y="201688"/>
                  </a:lnTo>
                  <a:lnTo>
                    <a:pt x="1217687" y="171447"/>
                  </a:lnTo>
                  <a:lnTo>
                    <a:pt x="1181679" y="143322"/>
                  </a:lnTo>
                  <a:lnTo>
                    <a:pt x="1143946" y="117412"/>
                  </a:lnTo>
                  <a:lnTo>
                    <a:pt x="1104588" y="93813"/>
                  </a:lnTo>
                  <a:lnTo>
                    <a:pt x="1063701" y="72625"/>
                  </a:lnTo>
                  <a:lnTo>
                    <a:pt x="1021385" y="53944"/>
                  </a:lnTo>
                  <a:lnTo>
                    <a:pt x="977737" y="37869"/>
                  </a:lnTo>
                  <a:lnTo>
                    <a:pt x="932855" y="24497"/>
                  </a:lnTo>
                  <a:lnTo>
                    <a:pt x="886837" y="13926"/>
                  </a:lnTo>
                  <a:lnTo>
                    <a:pt x="839782" y="6254"/>
                  </a:lnTo>
                  <a:lnTo>
                    <a:pt x="791787" y="1579"/>
                  </a:lnTo>
                  <a:lnTo>
                    <a:pt x="74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520051" y="5281676"/>
              <a:ext cx="1485900" cy="1485900"/>
            </a:xfrm>
            <a:custGeom>
              <a:avLst/>
              <a:gdLst/>
              <a:ahLst/>
              <a:cxnLst/>
              <a:rect l="l" t="t" r="r" b="b"/>
              <a:pathLst>
                <a:path w="1485900" h="1485900">
                  <a:moveTo>
                    <a:pt x="0" y="742886"/>
                  </a:moveTo>
                  <a:lnTo>
                    <a:pt x="1580" y="694037"/>
                  </a:lnTo>
                  <a:lnTo>
                    <a:pt x="6255" y="646032"/>
                  </a:lnTo>
                  <a:lnTo>
                    <a:pt x="13928" y="598969"/>
                  </a:lnTo>
                  <a:lnTo>
                    <a:pt x="24500" y="552946"/>
                  </a:lnTo>
                  <a:lnTo>
                    <a:pt x="37874" y="508061"/>
                  </a:lnTo>
                  <a:lnTo>
                    <a:pt x="53951" y="464412"/>
                  </a:lnTo>
                  <a:lnTo>
                    <a:pt x="72635" y="422097"/>
                  </a:lnTo>
                  <a:lnTo>
                    <a:pt x="93826" y="381212"/>
                  </a:lnTo>
                  <a:lnTo>
                    <a:pt x="117427" y="341858"/>
                  </a:lnTo>
                  <a:lnTo>
                    <a:pt x="143341" y="304130"/>
                  </a:lnTo>
                  <a:lnTo>
                    <a:pt x="171469" y="268127"/>
                  </a:lnTo>
                  <a:lnTo>
                    <a:pt x="201713" y="233947"/>
                  </a:lnTo>
                  <a:lnTo>
                    <a:pt x="233976" y="201688"/>
                  </a:lnTo>
                  <a:lnTo>
                    <a:pt x="268159" y="171447"/>
                  </a:lnTo>
                  <a:lnTo>
                    <a:pt x="304166" y="143322"/>
                  </a:lnTo>
                  <a:lnTo>
                    <a:pt x="341897" y="117412"/>
                  </a:lnTo>
                  <a:lnTo>
                    <a:pt x="381255" y="93813"/>
                  </a:lnTo>
                  <a:lnTo>
                    <a:pt x="422142" y="72625"/>
                  </a:lnTo>
                  <a:lnTo>
                    <a:pt x="464461" y="53944"/>
                  </a:lnTo>
                  <a:lnTo>
                    <a:pt x="508113" y="37869"/>
                  </a:lnTo>
                  <a:lnTo>
                    <a:pt x="553001" y="24497"/>
                  </a:lnTo>
                  <a:lnTo>
                    <a:pt x="599026" y="13926"/>
                  </a:lnTo>
                  <a:lnTo>
                    <a:pt x="646091" y="6254"/>
                  </a:lnTo>
                  <a:lnTo>
                    <a:pt x="694098" y="1579"/>
                  </a:lnTo>
                  <a:lnTo>
                    <a:pt x="742950" y="0"/>
                  </a:lnTo>
                  <a:lnTo>
                    <a:pt x="791787" y="1579"/>
                  </a:lnTo>
                  <a:lnTo>
                    <a:pt x="839782" y="6254"/>
                  </a:lnTo>
                  <a:lnTo>
                    <a:pt x="886837" y="13926"/>
                  </a:lnTo>
                  <a:lnTo>
                    <a:pt x="932855" y="24497"/>
                  </a:lnTo>
                  <a:lnTo>
                    <a:pt x="977737" y="37869"/>
                  </a:lnTo>
                  <a:lnTo>
                    <a:pt x="1021385" y="53944"/>
                  </a:lnTo>
                  <a:lnTo>
                    <a:pt x="1063701" y="72625"/>
                  </a:lnTo>
                  <a:lnTo>
                    <a:pt x="1104588" y="93813"/>
                  </a:lnTo>
                  <a:lnTo>
                    <a:pt x="1143946" y="117412"/>
                  </a:lnTo>
                  <a:lnTo>
                    <a:pt x="1181679" y="143322"/>
                  </a:lnTo>
                  <a:lnTo>
                    <a:pt x="1217687" y="171447"/>
                  </a:lnTo>
                  <a:lnTo>
                    <a:pt x="1251874" y="201688"/>
                  </a:lnTo>
                  <a:lnTo>
                    <a:pt x="1284140" y="233947"/>
                  </a:lnTo>
                  <a:lnTo>
                    <a:pt x="1314389" y="268127"/>
                  </a:lnTo>
                  <a:lnTo>
                    <a:pt x="1342522" y="304130"/>
                  </a:lnTo>
                  <a:lnTo>
                    <a:pt x="1368440" y="341858"/>
                  </a:lnTo>
                  <a:lnTo>
                    <a:pt x="1392046" y="381212"/>
                  </a:lnTo>
                  <a:lnTo>
                    <a:pt x="1413243" y="422097"/>
                  </a:lnTo>
                  <a:lnTo>
                    <a:pt x="1431931" y="464412"/>
                  </a:lnTo>
                  <a:lnTo>
                    <a:pt x="1448013" y="508061"/>
                  </a:lnTo>
                  <a:lnTo>
                    <a:pt x="1461391" y="552946"/>
                  </a:lnTo>
                  <a:lnTo>
                    <a:pt x="1471966" y="598969"/>
                  </a:lnTo>
                  <a:lnTo>
                    <a:pt x="1479642" y="646032"/>
                  </a:lnTo>
                  <a:lnTo>
                    <a:pt x="1484319" y="694037"/>
                  </a:lnTo>
                  <a:lnTo>
                    <a:pt x="1485900" y="742886"/>
                  </a:lnTo>
                  <a:lnTo>
                    <a:pt x="1484319" y="791736"/>
                  </a:lnTo>
                  <a:lnTo>
                    <a:pt x="1479642" y="839741"/>
                  </a:lnTo>
                  <a:lnTo>
                    <a:pt x="1471966" y="886806"/>
                  </a:lnTo>
                  <a:lnTo>
                    <a:pt x="1461391" y="932830"/>
                  </a:lnTo>
                  <a:lnTo>
                    <a:pt x="1448013" y="977717"/>
                  </a:lnTo>
                  <a:lnTo>
                    <a:pt x="1431931" y="1021369"/>
                  </a:lnTo>
                  <a:lnTo>
                    <a:pt x="1413243" y="1063688"/>
                  </a:lnTo>
                  <a:lnTo>
                    <a:pt x="1392046" y="1104575"/>
                  </a:lnTo>
                  <a:lnTo>
                    <a:pt x="1368440" y="1143933"/>
                  </a:lnTo>
                  <a:lnTo>
                    <a:pt x="1342522" y="1181664"/>
                  </a:lnTo>
                  <a:lnTo>
                    <a:pt x="1314389" y="1217671"/>
                  </a:lnTo>
                  <a:lnTo>
                    <a:pt x="1284140" y="1251855"/>
                  </a:lnTo>
                  <a:lnTo>
                    <a:pt x="1251874" y="1284118"/>
                  </a:lnTo>
                  <a:lnTo>
                    <a:pt x="1217687" y="1314363"/>
                  </a:lnTo>
                  <a:lnTo>
                    <a:pt x="1181679" y="1342491"/>
                  </a:lnTo>
                  <a:lnTo>
                    <a:pt x="1143946" y="1368405"/>
                  </a:lnTo>
                  <a:lnTo>
                    <a:pt x="1104588" y="1392007"/>
                  </a:lnTo>
                  <a:lnTo>
                    <a:pt x="1063701" y="1413199"/>
                  </a:lnTo>
                  <a:lnTo>
                    <a:pt x="1021385" y="1431882"/>
                  </a:lnTo>
                  <a:lnTo>
                    <a:pt x="977737" y="1447960"/>
                  </a:lnTo>
                  <a:lnTo>
                    <a:pt x="932855" y="1461335"/>
                  </a:lnTo>
                  <a:lnTo>
                    <a:pt x="886837" y="1471907"/>
                  </a:lnTo>
                  <a:lnTo>
                    <a:pt x="839782" y="1479580"/>
                  </a:lnTo>
                  <a:lnTo>
                    <a:pt x="791787" y="1484256"/>
                  </a:lnTo>
                  <a:lnTo>
                    <a:pt x="742950" y="1485836"/>
                  </a:lnTo>
                  <a:lnTo>
                    <a:pt x="694098" y="1484256"/>
                  </a:lnTo>
                  <a:lnTo>
                    <a:pt x="646091" y="1479580"/>
                  </a:lnTo>
                  <a:lnTo>
                    <a:pt x="599026" y="1471907"/>
                  </a:lnTo>
                  <a:lnTo>
                    <a:pt x="553001" y="1461335"/>
                  </a:lnTo>
                  <a:lnTo>
                    <a:pt x="508113" y="1447960"/>
                  </a:lnTo>
                  <a:lnTo>
                    <a:pt x="464461" y="1431882"/>
                  </a:lnTo>
                  <a:lnTo>
                    <a:pt x="422142" y="1413199"/>
                  </a:lnTo>
                  <a:lnTo>
                    <a:pt x="381255" y="1392007"/>
                  </a:lnTo>
                  <a:lnTo>
                    <a:pt x="341897" y="1368405"/>
                  </a:lnTo>
                  <a:lnTo>
                    <a:pt x="304166" y="1342491"/>
                  </a:lnTo>
                  <a:lnTo>
                    <a:pt x="268159" y="1314363"/>
                  </a:lnTo>
                  <a:lnTo>
                    <a:pt x="233976" y="1284118"/>
                  </a:lnTo>
                  <a:lnTo>
                    <a:pt x="201713" y="1251855"/>
                  </a:lnTo>
                  <a:lnTo>
                    <a:pt x="171469" y="1217671"/>
                  </a:lnTo>
                  <a:lnTo>
                    <a:pt x="143341" y="1181664"/>
                  </a:lnTo>
                  <a:lnTo>
                    <a:pt x="117427" y="1143933"/>
                  </a:lnTo>
                  <a:lnTo>
                    <a:pt x="93826" y="1104575"/>
                  </a:lnTo>
                  <a:lnTo>
                    <a:pt x="72635" y="1063688"/>
                  </a:lnTo>
                  <a:lnTo>
                    <a:pt x="53951" y="1021369"/>
                  </a:lnTo>
                  <a:lnTo>
                    <a:pt x="37874" y="977717"/>
                  </a:lnTo>
                  <a:lnTo>
                    <a:pt x="24500" y="932830"/>
                  </a:lnTo>
                  <a:lnTo>
                    <a:pt x="13928" y="886806"/>
                  </a:lnTo>
                  <a:lnTo>
                    <a:pt x="6255" y="839741"/>
                  </a:lnTo>
                  <a:lnTo>
                    <a:pt x="1580" y="791736"/>
                  </a:lnTo>
                  <a:lnTo>
                    <a:pt x="0" y="742886"/>
                  </a:lnTo>
                  <a:close/>
                </a:path>
              </a:pathLst>
            </a:custGeom>
            <a:ln w="28574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7745730" y="5687059"/>
            <a:ext cx="1027430" cy="66294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algn="ctr" marL="12065" marR="5080">
              <a:lnSpc>
                <a:spcPct val="93400"/>
              </a:lnSpc>
              <a:spcBef>
                <a:spcPts val="235"/>
              </a:spcBef>
            </a:pPr>
            <a:r>
              <a:rPr dirty="0" sz="1400" spc="-25">
                <a:latin typeface="Calibri"/>
                <a:cs typeface="Calibri"/>
              </a:rPr>
              <a:t>Transparencia </a:t>
            </a:r>
            <a:r>
              <a:rPr dirty="0" sz="1550" spc="-50">
                <a:latin typeface="Calibri"/>
                <a:cs typeface="Calibri"/>
              </a:rPr>
              <a:t>y </a:t>
            </a:r>
            <a:r>
              <a:rPr dirty="0" sz="1400" spc="-10">
                <a:latin typeface="Calibri"/>
                <a:cs typeface="Calibri"/>
              </a:rPr>
              <a:t>explicabilidad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22" name="object 2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67550" y="3686175"/>
            <a:ext cx="314325" cy="514350"/>
          </a:xfrm>
          <a:prstGeom prst="rect">
            <a:avLst/>
          </a:prstGeom>
        </p:spPr>
      </p:pic>
      <p:grpSp>
        <p:nvGrpSpPr>
          <p:cNvPr id="23" name="object 23" descr=""/>
          <p:cNvGrpSpPr/>
          <p:nvPr/>
        </p:nvGrpSpPr>
        <p:grpSpPr>
          <a:xfrm>
            <a:off x="5419788" y="3190938"/>
            <a:ext cx="1514475" cy="1514475"/>
            <a:chOff x="5419788" y="3190938"/>
            <a:chExt cx="1514475" cy="1514475"/>
          </a:xfrm>
        </p:grpSpPr>
        <p:sp>
          <p:nvSpPr>
            <p:cNvPr id="24" name="object 24" descr=""/>
            <p:cNvSpPr/>
            <p:nvPr/>
          </p:nvSpPr>
          <p:spPr>
            <a:xfrm>
              <a:off x="5434076" y="3205226"/>
              <a:ext cx="1485900" cy="1485900"/>
            </a:xfrm>
            <a:custGeom>
              <a:avLst/>
              <a:gdLst/>
              <a:ahLst/>
              <a:cxnLst/>
              <a:rect l="l" t="t" r="r" b="b"/>
              <a:pathLst>
                <a:path w="1485900" h="1485900">
                  <a:moveTo>
                    <a:pt x="742950" y="0"/>
                  </a:moveTo>
                  <a:lnTo>
                    <a:pt x="694098" y="1580"/>
                  </a:lnTo>
                  <a:lnTo>
                    <a:pt x="646091" y="6255"/>
                  </a:lnTo>
                  <a:lnTo>
                    <a:pt x="599026" y="13928"/>
                  </a:lnTo>
                  <a:lnTo>
                    <a:pt x="553001" y="24500"/>
                  </a:lnTo>
                  <a:lnTo>
                    <a:pt x="508113" y="37874"/>
                  </a:lnTo>
                  <a:lnTo>
                    <a:pt x="464461" y="53951"/>
                  </a:lnTo>
                  <a:lnTo>
                    <a:pt x="422142" y="72635"/>
                  </a:lnTo>
                  <a:lnTo>
                    <a:pt x="381255" y="93826"/>
                  </a:lnTo>
                  <a:lnTo>
                    <a:pt x="341897" y="117427"/>
                  </a:lnTo>
                  <a:lnTo>
                    <a:pt x="304166" y="143341"/>
                  </a:lnTo>
                  <a:lnTo>
                    <a:pt x="268159" y="171469"/>
                  </a:lnTo>
                  <a:lnTo>
                    <a:pt x="233976" y="201713"/>
                  </a:lnTo>
                  <a:lnTo>
                    <a:pt x="201713" y="233976"/>
                  </a:lnTo>
                  <a:lnTo>
                    <a:pt x="171469" y="268159"/>
                  </a:lnTo>
                  <a:lnTo>
                    <a:pt x="143341" y="304166"/>
                  </a:lnTo>
                  <a:lnTo>
                    <a:pt x="117427" y="341897"/>
                  </a:lnTo>
                  <a:lnTo>
                    <a:pt x="93826" y="381255"/>
                  </a:lnTo>
                  <a:lnTo>
                    <a:pt x="72635" y="422142"/>
                  </a:lnTo>
                  <a:lnTo>
                    <a:pt x="53951" y="464461"/>
                  </a:lnTo>
                  <a:lnTo>
                    <a:pt x="37874" y="508113"/>
                  </a:lnTo>
                  <a:lnTo>
                    <a:pt x="24500" y="553001"/>
                  </a:lnTo>
                  <a:lnTo>
                    <a:pt x="13928" y="599026"/>
                  </a:lnTo>
                  <a:lnTo>
                    <a:pt x="6255" y="646091"/>
                  </a:lnTo>
                  <a:lnTo>
                    <a:pt x="1580" y="694098"/>
                  </a:lnTo>
                  <a:lnTo>
                    <a:pt x="0" y="742950"/>
                  </a:lnTo>
                  <a:lnTo>
                    <a:pt x="1580" y="791787"/>
                  </a:lnTo>
                  <a:lnTo>
                    <a:pt x="6255" y="839782"/>
                  </a:lnTo>
                  <a:lnTo>
                    <a:pt x="13928" y="886837"/>
                  </a:lnTo>
                  <a:lnTo>
                    <a:pt x="24500" y="932855"/>
                  </a:lnTo>
                  <a:lnTo>
                    <a:pt x="37874" y="977737"/>
                  </a:lnTo>
                  <a:lnTo>
                    <a:pt x="53951" y="1021385"/>
                  </a:lnTo>
                  <a:lnTo>
                    <a:pt x="72635" y="1063701"/>
                  </a:lnTo>
                  <a:lnTo>
                    <a:pt x="93826" y="1104588"/>
                  </a:lnTo>
                  <a:lnTo>
                    <a:pt x="117427" y="1143946"/>
                  </a:lnTo>
                  <a:lnTo>
                    <a:pt x="143341" y="1181679"/>
                  </a:lnTo>
                  <a:lnTo>
                    <a:pt x="171469" y="1217687"/>
                  </a:lnTo>
                  <a:lnTo>
                    <a:pt x="201713" y="1251874"/>
                  </a:lnTo>
                  <a:lnTo>
                    <a:pt x="233976" y="1284140"/>
                  </a:lnTo>
                  <a:lnTo>
                    <a:pt x="268159" y="1314389"/>
                  </a:lnTo>
                  <a:lnTo>
                    <a:pt x="304166" y="1342522"/>
                  </a:lnTo>
                  <a:lnTo>
                    <a:pt x="341897" y="1368440"/>
                  </a:lnTo>
                  <a:lnTo>
                    <a:pt x="381255" y="1392046"/>
                  </a:lnTo>
                  <a:lnTo>
                    <a:pt x="422142" y="1413243"/>
                  </a:lnTo>
                  <a:lnTo>
                    <a:pt x="464461" y="1431931"/>
                  </a:lnTo>
                  <a:lnTo>
                    <a:pt x="508113" y="1448013"/>
                  </a:lnTo>
                  <a:lnTo>
                    <a:pt x="553001" y="1461391"/>
                  </a:lnTo>
                  <a:lnTo>
                    <a:pt x="599026" y="1471966"/>
                  </a:lnTo>
                  <a:lnTo>
                    <a:pt x="646091" y="1479642"/>
                  </a:lnTo>
                  <a:lnTo>
                    <a:pt x="694098" y="1484319"/>
                  </a:lnTo>
                  <a:lnTo>
                    <a:pt x="742950" y="1485900"/>
                  </a:lnTo>
                  <a:lnTo>
                    <a:pt x="791787" y="1484319"/>
                  </a:lnTo>
                  <a:lnTo>
                    <a:pt x="839782" y="1479642"/>
                  </a:lnTo>
                  <a:lnTo>
                    <a:pt x="886837" y="1471966"/>
                  </a:lnTo>
                  <a:lnTo>
                    <a:pt x="932855" y="1461391"/>
                  </a:lnTo>
                  <a:lnTo>
                    <a:pt x="977737" y="1448013"/>
                  </a:lnTo>
                  <a:lnTo>
                    <a:pt x="1021385" y="1431931"/>
                  </a:lnTo>
                  <a:lnTo>
                    <a:pt x="1063701" y="1413243"/>
                  </a:lnTo>
                  <a:lnTo>
                    <a:pt x="1104588" y="1392046"/>
                  </a:lnTo>
                  <a:lnTo>
                    <a:pt x="1143946" y="1368440"/>
                  </a:lnTo>
                  <a:lnTo>
                    <a:pt x="1181679" y="1342522"/>
                  </a:lnTo>
                  <a:lnTo>
                    <a:pt x="1217687" y="1314389"/>
                  </a:lnTo>
                  <a:lnTo>
                    <a:pt x="1251874" y="1284140"/>
                  </a:lnTo>
                  <a:lnTo>
                    <a:pt x="1284140" y="1251874"/>
                  </a:lnTo>
                  <a:lnTo>
                    <a:pt x="1314389" y="1217687"/>
                  </a:lnTo>
                  <a:lnTo>
                    <a:pt x="1342522" y="1181679"/>
                  </a:lnTo>
                  <a:lnTo>
                    <a:pt x="1368440" y="1143946"/>
                  </a:lnTo>
                  <a:lnTo>
                    <a:pt x="1392046" y="1104588"/>
                  </a:lnTo>
                  <a:lnTo>
                    <a:pt x="1413243" y="1063701"/>
                  </a:lnTo>
                  <a:lnTo>
                    <a:pt x="1431931" y="1021385"/>
                  </a:lnTo>
                  <a:lnTo>
                    <a:pt x="1448013" y="977737"/>
                  </a:lnTo>
                  <a:lnTo>
                    <a:pt x="1461391" y="932855"/>
                  </a:lnTo>
                  <a:lnTo>
                    <a:pt x="1471966" y="886837"/>
                  </a:lnTo>
                  <a:lnTo>
                    <a:pt x="1479642" y="839782"/>
                  </a:lnTo>
                  <a:lnTo>
                    <a:pt x="1484319" y="791787"/>
                  </a:lnTo>
                  <a:lnTo>
                    <a:pt x="1485900" y="742950"/>
                  </a:lnTo>
                  <a:lnTo>
                    <a:pt x="1484319" y="694098"/>
                  </a:lnTo>
                  <a:lnTo>
                    <a:pt x="1479642" y="646091"/>
                  </a:lnTo>
                  <a:lnTo>
                    <a:pt x="1471966" y="599026"/>
                  </a:lnTo>
                  <a:lnTo>
                    <a:pt x="1461391" y="553001"/>
                  </a:lnTo>
                  <a:lnTo>
                    <a:pt x="1448013" y="508113"/>
                  </a:lnTo>
                  <a:lnTo>
                    <a:pt x="1431931" y="464461"/>
                  </a:lnTo>
                  <a:lnTo>
                    <a:pt x="1413243" y="422142"/>
                  </a:lnTo>
                  <a:lnTo>
                    <a:pt x="1392046" y="381255"/>
                  </a:lnTo>
                  <a:lnTo>
                    <a:pt x="1368440" y="341897"/>
                  </a:lnTo>
                  <a:lnTo>
                    <a:pt x="1342522" y="304166"/>
                  </a:lnTo>
                  <a:lnTo>
                    <a:pt x="1314389" y="268159"/>
                  </a:lnTo>
                  <a:lnTo>
                    <a:pt x="1284140" y="233976"/>
                  </a:lnTo>
                  <a:lnTo>
                    <a:pt x="1251874" y="201713"/>
                  </a:lnTo>
                  <a:lnTo>
                    <a:pt x="1217687" y="171469"/>
                  </a:lnTo>
                  <a:lnTo>
                    <a:pt x="1181679" y="143341"/>
                  </a:lnTo>
                  <a:lnTo>
                    <a:pt x="1143946" y="117427"/>
                  </a:lnTo>
                  <a:lnTo>
                    <a:pt x="1104588" y="93826"/>
                  </a:lnTo>
                  <a:lnTo>
                    <a:pt x="1063701" y="72635"/>
                  </a:lnTo>
                  <a:lnTo>
                    <a:pt x="1021385" y="53951"/>
                  </a:lnTo>
                  <a:lnTo>
                    <a:pt x="977737" y="37874"/>
                  </a:lnTo>
                  <a:lnTo>
                    <a:pt x="932855" y="24500"/>
                  </a:lnTo>
                  <a:lnTo>
                    <a:pt x="886837" y="13928"/>
                  </a:lnTo>
                  <a:lnTo>
                    <a:pt x="839782" y="6255"/>
                  </a:lnTo>
                  <a:lnTo>
                    <a:pt x="791787" y="1580"/>
                  </a:lnTo>
                  <a:lnTo>
                    <a:pt x="7429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5434076" y="3205226"/>
              <a:ext cx="1485900" cy="1485900"/>
            </a:xfrm>
            <a:custGeom>
              <a:avLst/>
              <a:gdLst/>
              <a:ahLst/>
              <a:cxnLst/>
              <a:rect l="l" t="t" r="r" b="b"/>
              <a:pathLst>
                <a:path w="1485900" h="1485900">
                  <a:moveTo>
                    <a:pt x="0" y="742950"/>
                  </a:moveTo>
                  <a:lnTo>
                    <a:pt x="1580" y="694098"/>
                  </a:lnTo>
                  <a:lnTo>
                    <a:pt x="6255" y="646091"/>
                  </a:lnTo>
                  <a:lnTo>
                    <a:pt x="13928" y="599026"/>
                  </a:lnTo>
                  <a:lnTo>
                    <a:pt x="24500" y="553001"/>
                  </a:lnTo>
                  <a:lnTo>
                    <a:pt x="37874" y="508113"/>
                  </a:lnTo>
                  <a:lnTo>
                    <a:pt x="53951" y="464461"/>
                  </a:lnTo>
                  <a:lnTo>
                    <a:pt x="72635" y="422142"/>
                  </a:lnTo>
                  <a:lnTo>
                    <a:pt x="93826" y="381255"/>
                  </a:lnTo>
                  <a:lnTo>
                    <a:pt x="117427" y="341897"/>
                  </a:lnTo>
                  <a:lnTo>
                    <a:pt x="143341" y="304166"/>
                  </a:lnTo>
                  <a:lnTo>
                    <a:pt x="171469" y="268159"/>
                  </a:lnTo>
                  <a:lnTo>
                    <a:pt x="201713" y="233976"/>
                  </a:lnTo>
                  <a:lnTo>
                    <a:pt x="233976" y="201713"/>
                  </a:lnTo>
                  <a:lnTo>
                    <a:pt x="268159" y="171469"/>
                  </a:lnTo>
                  <a:lnTo>
                    <a:pt x="304166" y="143341"/>
                  </a:lnTo>
                  <a:lnTo>
                    <a:pt x="341897" y="117427"/>
                  </a:lnTo>
                  <a:lnTo>
                    <a:pt x="381255" y="93826"/>
                  </a:lnTo>
                  <a:lnTo>
                    <a:pt x="422142" y="72635"/>
                  </a:lnTo>
                  <a:lnTo>
                    <a:pt x="464461" y="53951"/>
                  </a:lnTo>
                  <a:lnTo>
                    <a:pt x="508113" y="37874"/>
                  </a:lnTo>
                  <a:lnTo>
                    <a:pt x="553001" y="24500"/>
                  </a:lnTo>
                  <a:lnTo>
                    <a:pt x="599026" y="13928"/>
                  </a:lnTo>
                  <a:lnTo>
                    <a:pt x="646091" y="6255"/>
                  </a:lnTo>
                  <a:lnTo>
                    <a:pt x="694098" y="1580"/>
                  </a:lnTo>
                  <a:lnTo>
                    <a:pt x="742950" y="0"/>
                  </a:lnTo>
                  <a:lnTo>
                    <a:pt x="791787" y="1580"/>
                  </a:lnTo>
                  <a:lnTo>
                    <a:pt x="839782" y="6255"/>
                  </a:lnTo>
                  <a:lnTo>
                    <a:pt x="886837" y="13928"/>
                  </a:lnTo>
                  <a:lnTo>
                    <a:pt x="932855" y="24500"/>
                  </a:lnTo>
                  <a:lnTo>
                    <a:pt x="977737" y="37874"/>
                  </a:lnTo>
                  <a:lnTo>
                    <a:pt x="1021385" y="53951"/>
                  </a:lnTo>
                  <a:lnTo>
                    <a:pt x="1063701" y="72635"/>
                  </a:lnTo>
                  <a:lnTo>
                    <a:pt x="1104588" y="93826"/>
                  </a:lnTo>
                  <a:lnTo>
                    <a:pt x="1143946" y="117427"/>
                  </a:lnTo>
                  <a:lnTo>
                    <a:pt x="1181679" y="143341"/>
                  </a:lnTo>
                  <a:lnTo>
                    <a:pt x="1217687" y="171469"/>
                  </a:lnTo>
                  <a:lnTo>
                    <a:pt x="1251874" y="201713"/>
                  </a:lnTo>
                  <a:lnTo>
                    <a:pt x="1284140" y="233976"/>
                  </a:lnTo>
                  <a:lnTo>
                    <a:pt x="1314389" y="268159"/>
                  </a:lnTo>
                  <a:lnTo>
                    <a:pt x="1342522" y="304166"/>
                  </a:lnTo>
                  <a:lnTo>
                    <a:pt x="1368440" y="341897"/>
                  </a:lnTo>
                  <a:lnTo>
                    <a:pt x="1392046" y="381255"/>
                  </a:lnTo>
                  <a:lnTo>
                    <a:pt x="1413243" y="422142"/>
                  </a:lnTo>
                  <a:lnTo>
                    <a:pt x="1431931" y="464461"/>
                  </a:lnTo>
                  <a:lnTo>
                    <a:pt x="1448013" y="508113"/>
                  </a:lnTo>
                  <a:lnTo>
                    <a:pt x="1461391" y="553001"/>
                  </a:lnTo>
                  <a:lnTo>
                    <a:pt x="1471966" y="599026"/>
                  </a:lnTo>
                  <a:lnTo>
                    <a:pt x="1479642" y="646091"/>
                  </a:lnTo>
                  <a:lnTo>
                    <a:pt x="1484319" y="694098"/>
                  </a:lnTo>
                  <a:lnTo>
                    <a:pt x="1485900" y="742950"/>
                  </a:lnTo>
                  <a:lnTo>
                    <a:pt x="1484319" y="791787"/>
                  </a:lnTo>
                  <a:lnTo>
                    <a:pt x="1479642" y="839782"/>
                  </a:lnTo>
                  <a:lnTo>
                    <a:pt x="1471966" y="886837"/>
                  </a:lnTo>
                  <a:lnTo>
                    <a:pt x="1461391" y="932855"/>
                  </a:lnTo>
                  <a:lnTo>
                    <a:pt x="1448013" y="977737"/>
                  </a:lnTo>
                  <a:lnTo>
                    <a:pt x="1431931" y="1021385"/>
                  </a:lnTo>
                  <a:lnTo>
                    <a:pt x="1413243" y="1063701"/>
                  </a:lnTo>
                  <a:lnTo>
                    <a:pt x="1392046" y="1104588"/>
                  </a:lnTo>
                  <a:lnTo>
                    <a:pt x="1368440" y="1143946"/>
                  </a:lnTo>
                  <a:lnTo>
                    <a:pt x="1342522" y="1181679"/>
                  </a:lnTo>
                  <a:lnTo>
                    <a:pt x="1314389" y="1217687"/>
                  </a:lnTo>
                  <a:lnTo>
                    <a:pt x="1284140" y="1251874"/>
                  </a:lnTo>
                  <a:lnTo>
                    <a:pt x="1251874" y="1284140"/>
                  </a:lnTo>
                  <a:lnTo>
                    <a:pt x="1217687" y="1314389"/>
                  </a:lnTo>
                  <a:lnTo>
                    <a:pt x="1181679" y="1342522"/>
                  </a:lnTo>
                  <a:lnTo>
                    <a:pt x="1143946" y="1368440"/>
                  </a:lnTo>
                  <a:lnTo>
                    <a:pt x="1104588" y="1392046"/>
                  </a:lnTo>
                  <a:lnTo>
                    <a:pt x="1063701" y="1413243"/>
                  </a:lnTo>
                  <a:lnTo>
                    <a:pt x="1021385" y="1431931"/>
                  </a:lnTo>
                  <a:lnTo>
                    <a:pt x="977737" y="1448013"/>
                  </a:lnTo>
                  <a:lnTo>
                    <a:pt x="932855" y="1461391"/>
                  </a:lnTo>
                  <a:lnTo>
                    <a:pt x="886837" y="1471966"/>
                  </a:lnTo>
                  <a:lnTo>
                    <a:pt x="839782" y="1479642"/>
                  </a:lnTo>
                  <a:lnTo>
                    <a:pt x="791787" y="1484319"/>
                  </a:lnTo>
                  <a:lnTo>
                    <a:pt x="742950" y="1485900"/>
                  </a:lnTo>
                  <a:lnTo>
                    <a:pt x="694098" y="1484319"/>
                  </a:lnTo>
                  <a:lnTo>
                    <a:pt x="646091" y="1479642"/>
                  </a:lnTo>
                  <a:lnTo>
                    <a:pt x="599026" y="1471966"/>
                  </a:lnTo>
                  <a:lnTo>
                    <a:pt x="553001" y="1461391"/>
                  </a:lnTo>
                  <a:lnTo>
                    <a:pt x="508113" y="1448013"/>
                  </a:lnTo>
                  <a:lnTo>
                    <a:pt x="464461" y="1431931"/>
                  </a:lnTo>
                  <a:lnTo>
                    <a:pt x="422142" y="1413243"/>
                  </a:lnTo>
                  <a:lnTo>
                    <a:pt x="381255" y="1392046"/>
                  </a:lnTo>
                  <a:lnTo>
                    <a:pt x="341897" y="1368440"/>
                  </a:lnTo>
                  <a:lnTo>
                    <a:pt x="304166" y="1342522"/>
                  </a:lnTo>
                  <a:lnTo>
                    <a:pt x="268159" y="1314389"/>
                  </a:lnTo>
                  <a:lnTo>
                    <a:pt x="233976" y="1284140"/>
                  </a:lnTo>
                  <a:lnTo>
                    <a:pt x="201713" y="1251874"/>
                  </a:lnTo>
                  <a:lnTo>
                    <a:pt x="171469" y="1217687"/>
                  </a:lnTo>
                  <a:lnTo>
                    <a:pt x="143341" y="1181679"/>
                  </a:lnTo>
                  <a:lnTo>
                    <a:pt x="117427" y="1143946"/>
                  </a:lnTo>
                  <a:lnTo>
                    <a:pt x="93826" y="1104588"/>
                  </a:lnTo>
                  <a:lnTo>
                    <a:pt x="72635" y="1063701"/>
                  </a:lnTo>
                  <a:lnTo>
                    <a:pt x="53951" y="1021385"/>
                  </a:lnTo>
                  <a:lnTo>
                    <a:pt x="37874" y="977737"/>
                  </a:lnTo>
                  <a:lnTo>
                    <a:pt x="24500" y="932855"/>
                  </a:lnTo>
                  <a:lnTo>
                    <a:pt x="13928" y="886837"/>
                  </a:lnTo>
                  <a:lnTo>
                    <a:pt x="6255" y="839782"/>
                  </a:lnTo>
                  <a:lnTo>
                    <a:pt x="1580" y="791787"/>
                  </a:lnTo>
                  <a:lnTo>
                    <a:pt x="0" y="742950"/>
                  </a:lnTo>
                  <a:close/>
                </a:path>
              </a:pathLst>
            </a:custGeom>
            <a:ln w="28575">
              <a:solidFill>
                <a:srgbClr val="6C133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5730875" y="3683698"/>
            <a:ext cx="899794" cy="48514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 marR="5080" indent="12700">
              <a:lnSpc>
                <a:spcPts val="1730"/>
              </a:lnSpc>
              <a:spcBef>
                <a:spcPts val="290"/>
              </a:spcBef>
            </a:pPr>
            <a:r>
              <a:rPr dirty="0" sz="1550" spc="-10">
                <a:latin typeface="Calibri"/>
                <a:cs typeface="Calibri"/>
              </a:rPr>
              <a:t>Propiedad intelectual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28" name="object 2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2286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80"/>
              </a:spcBef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27" name="object 27" descr=""/>
          <p:cNvSpPr txBox="1"/>
          <p:nvPr/>
        </p:nvSpPr>
        <p:spPr>
          <a:xfrm>
            <a:off x="1049972" y="1298193"/>
            <a:ext cx="7730490" cy="15481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2720"/>
              </a:lnSpc>
              <a:spcBef>
                <a:spcPts val="105"/>
              </a:spcBef>
            </a:pPr>
            <a:r>
              <a:rPr dirty="0" sz="2400" spc="-150">
                <a:solidFill>
                  <a:srgbClr val="9B2146"/>
                </a:solidFill>
                <a:latin typeface="Arial Black"/>
                <a:cs typeface="Arial Black"/>
              </a:rPr>
              <a:t>Regulación</a:t>
            </a:r>
            <a:r>
              <a:rPr dirty="0" sz="2400" spc="-17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55">
                <a:solidFill>
                  <a:srgbClr val="9B2146"/>
                </a:solidFill>
                <a:latin typeface="Arial Black"/>
                <a:cs typeface="Arial Black"/>
              </a:rPr>
              <a:t>de</a:t>
            </a:r>
            <a:r>
              <a:rPr dirty="0" sz="2400" spc="-8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55">
                <a:solidFill>
                  <a:srgbClr val="9B2146"/>
                </a:solidFill>
                <a:latin typeface="Arial Black"/>
                <a:cs typeface="Arial Black"/>
              </a:rPr>
              <a:t>la</a:t>
            </a:r>
            <a:r>
              <a:rPr dirty="0" sz="2400" spc="-11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14">
                <a:solidFill>
                  <a:srgbClr val="9B2146"/>
                </a:solidFill>
                <a:latin typeface="Arial Black"/>
                <a:cs typeface="Arial Black"/>
              </a:rPr>
              <a:t>Inteligencia </a:t>
            </a:r>
            <a:r>
              <a:rPr dirty="0" sz="2400" spc="-110">
                <a:solidFill>
                  <a:srgbClr val="9B2146"/>
                </a:solidFill>
                <a:latin typeface="Arial Black"/>
                <a:cs typeface="Arial Black"/>
              </a:rPr>
              <a:t>Artificial</a:t>
            </a:r>
            <a:r>
              <a:rPr dirty="0" sz="2400" spc="-145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20">
                <a:solidFill>
                  <a:srgbClr val="9B2146"/>
                </a:solidFill>
                <a:latin typeface="Arial Black"/>
                <a:cs typeface="Arial Black"/>
              </a:rPr>
              <a:t>en</a:t>
            </a:r>
            <a:r>
              <a:rPr dirty="0" sz="2400" spc="-160">
                <a:solidFill>
                  <a:srgbClr val="9B2146"/>
                </a:solidFill>
                <a:latin typeface="Arial Black"/>
                <a:cs typeface="Arial Black"/>
              </a:rPr>
              <a:t> </a:t>
            </a:r>
            <a:r>
              <a:rPr dirty="0" sz="2400" spc="-10">
                <a:solidFill>
                  <a:srgbClr val="9B2146"/>
                </a:solidFill>
                <a:latin typeface="Arial Black"/>
                <a:cs typeface="Arial Black"/>
              </a:rPr>
              <a:t>México</a:t>
            </a:r>
            <a:endParaRPr sz="2400">
              <a:latin typeface="Arial Black"/>
              <a:cs typeface="Arial Black"/>
            </a:endParaRPr>
          </a:p>
          <a:p>
            <a:pPr marL="6707505">
              <a:lnSpc>
                <a:spcPts val="1465"/>
              </a:lnSpc>
            </a:pPr>
            <a:r>
              <a:rPr dirty="0" sz="1400" spc="-10">
                <a:latin typeface="Calibri"/>
                <a:cs typeface="Calibri"/>
              </a:rPr>
              <a:t>Adaptabilidad</a:t>
            </a:r>
            <a:endParaRPr sz="1400">
              <a:latin typeface="Calibri"/>
              <a:cs typeface="Calibri"/>
            </a:endParaRPr>
          </a:p>
          <a:p>
            <a:pPr marL="6796405">
              <a:lnSpc>
                <a:spcPts val="1630"/>
              </a:lnSpc>
            </a:pPr>
            <a:r>
              <a:rPr dirty="0" sz="1400" spc="-10">
                <a:latin typeface="Calibri"/>
                <a:cs typeface="Calibri"/>
              </a:rPr>
              <a:t>tecnológica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5"/>
              </a:spcBef>
            </a:pPr>
            <a:endParaRPr sz="1400">
              <a:latin typeface="Calibri"/>
              <a:cs typeface="Calibri"/>
            </a:endParaRPr>
          </a:p>
          <a:p>
            <a:pPr marL="29845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Arial"/>
                <a:cs typeface="Arial"/>
              </a:rPr>
              <a:t>Comisón</a:t>
            </a:r>
            <a:r>
              <a:rPr dirty="0" sz="1800" spc="100">
                <a:latin typeface="Arial"/>
                <a:cs typeface="Arial"/>
              </a:rPr>
              <a:t> </a:t>
            </a:r>
            <a:r>
              <a:rPr dirty="0" sz="1800" spc="60">
                <a:latin typeface="Arial"/>
                <a:cs typeface="Arial"/>
              </a:rPr>
              <a:t>de</a:t>
            </a:r>
            <a:r>
              <a:rPr dirty="0" sz="1800" spc="1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Análisis</a:t>
            </a:r>
            <a:r>
              <a:rPr dirty="0" sz="1800" spc="40">
                <a:latin typeface="Arial"/>
                <a:cs typeface="Arial"/>
              </a:rPr>
              <a:t> </a:t>
            </a:r>
            <a:r>
              <a:rPr dirty="0" sz="1800" spc="75">
                <a:latin typeface="Arial"/>
                <a:cs typeface="Arial"/>
              </a:rPr>
              <a:t>normativo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2025-06-13T15:50:25Z</dcterms:created>
  <dcterms:modified xsi:type="dcterms:W3CDTF">2025-06-13T15:50:25Z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2025-06-11T00:00:00Z</vt:filetime>
  </property>
  <property fmtid="{D5CDD505-2E9C-101B-9397-08002B2CF9AE}" pid="3" name="LastSaved">
    <vt:filetime>2025-06-13T00:00:00Z</vt:filetime>
  </property>
</Properties>
</file>