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7700" cy="431958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58B"/>
    <a:srgbClr val="5C0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4"/>
    <p:restoredTop sz="94697"/>
  </p:normalViewPr>
  <p:slideViewPr>
    <p:cSldViewPr snapToGrid="0" snapToObjects="1">
      <p:cViewPr>
        <p:scale>
          <a:sx n="24" d="100"/>
          <a:sy n="24" d="100"/>
        </p:scale>
        <p:origin x="450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6EE5A-AB9A-5040-9AE5-30143D804BB4}" type="datetimeFigureOut">
              <a:rPr lang="es-ES_tradnl" smtClean="0"/>
              <a:t>5/7/24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6EEA4-204E-9E4F-9247-1F9EA22F0A1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738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6EEA4-204E-9E4F-9247-1F9EA22F0A1C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202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7/5/24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7/5/24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7/5/24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7/5/24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7/5/24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7/5/24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7/5/24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7/5/24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7/5/24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7/5/24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7/5/24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E7BF19-1C75-7287-4F4D-4EF31CE1E1C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1592"/>
            <a:ext cx="32398824" cy="431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182" y="7949489"/>
            <a:ext cx="210962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>
                <a:latin typeface="Montserrat"/>
              </a:defRPr>
            </a:pPr>
            <a:r>
              <a:rPr sz="3200" dirty="0" err="1"/>
              <a:t>Autores</a:t>
            </a:r>
            <a:r>
              <a:rPr sz="3200" dirty="0"/>
              <a:t>: </a:t>
            </a:r>
            <a:r>
              <a:rPr sz="3200" dirty="0" err="1"/>
              <a:t>Nombre</a:t>
            </a:r>
            <a:r>
              <a:rPr sz="3200" dirty="0"/>
              <a:t> </a:t>
            </a:r>
            <a:r>
              <a:rPr sz="3200" dirty="0" err="1"/>
              <a:t>Completo</a:t>
            </a:r>
            <a:r>
              <a:rPr sz="3200" dirty="0"/>
              <a:t>, </a:t>
            </a:r>
            <a:r>
              <a:rPr sz="3200" dirty="0" err="1"/>
              <a:t>Afiliación</a:t>
            </a:r>
            <a:endParaRPr lang="es-ES" sz="3200" dirty="0"/>
          </a:p>
          <a:p>
            <a:pPr>
              <a:defRPr sz="4000">
                <a:latin typeface="Montserrat"/>
              </a:defRPr>
            </a:pPr>
            <a:endParaRPr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08353" y="10376499"/>
            <a:ext cx="29889361" cy="1564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spcAft>
                <a:spcPts val="1400"/>
              </a:spcAft>
              <a:defRPr sz="3600" b="1">
                <a:solidFill>
                  <a:srgbClr val="000000"/>
                </a:solidFill>
                <a:latin typeface="Montserrat"/>
              </a:defRPr>
            </a:pPr>
            <a:r>
              <a:rPr dirty="0" err="1"/>
              <a:t>Introducción</a:t>
            </a:r>
            <a:endParaRPr dirty="0"/>
          </a:p>
          <a:p>
            <a:pPr algn="just">
              <a:defRPr sz="2800">
                <a:solidFill>
                  <a:srgbClr val="000000"/>
                </a:solidFill>
                <a:latin typeface="Montserrat"/>
              </a:defRPr>
            </a:pPr>
            <a:r>
              <a:rPr sz="3000" dirty="0" err="1"/>
              <a:t>Contenido</a:t>
            </a:r>
            <a:r>
              <a:rPr sz="3000" dirty="0"/>
              <a:t> de la </a:t>
            </a:r>
            <a:r>
              <a:rPr sz="3000" dirty="0" err="1"/>
              <a:t>sección</a:t>
            </a:r>
            <a:r>
              <a:rPr sz="3000" dirty="0"/>
              <a:t>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354" y="13027384"/>
            <a:ext cx="29889360" cy="1564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spcAft>
                <a:spcPts val="1400"/>
              </a:spcAft>
              <a:defRPr sz="3600" b="1">
                <a:solidFill>
                  <a:srgbClr val="000000"/>
                </a:solidFill>
                <a:latin typeface="Montserrat"/>
              </a:defRPr>
            </a:pPr>
            <a:r>
              <a:rPr dirty="0"/>
              <a:t>M</a:t>
            </a:r>
            <a:r>
              <a:rPr lang="es-MX" dirty="0"/>
              <a:t>étodos</a:t>
            </a:r>
            <a:endParaRPr dirty="0"/>
          </a:p>
          <a:p>
            <a:pPr algn="just">
              <a:defRPr sz="2800">
                <a:solidFill>
                  <a:srgbClr val="000000"/>
                </a:solidFill>
                <a:latin typeface="Montserrat"/>
              </a:defRPr>
            </a:pPr>
            <a:r>
              <a:rPr sz="3000" dirty="0" err="1"/>
              <a:t>Contenido</a:t>
            </a:r>
            <a:r>
              <a:rPr sz="3000" dirty="0"/>
              <a:t> de la </a:t>
            </a:r>
            <a:r>
              <a:rPr sz="3000" dirty="0" err="1"/>
              <a:t>sección</a:t>
            </a:r>
            <a:r>
              <a:rPr sz="3000" dirty="0"/>
              <a:t>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8353" y="16156446"/>
            <a:ext cx="29889360" cy="1564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spcAft>
                <a:spcPts val="1400"/>
              </a:spcAft>
              <a:defRPr sz="3600" b="1">
                <a:solidFill>
                  <a:srgbClr val="000000"/>
                </a:solidFill>
                <a:latin typeface="Montserrat"/>
              </a:defRPr>
            </a:pPr>
            <a:r>
              <a:rPr dirty="0" err="1"/>
              <a:t>Resultados</a:t>
            </a:r>
            <a:endParaRPr dirty="0"/>
          </a:p>
          <a:p>
            <a:pPr algn="just">
              <a:defRPr sz="2800">
                <a:solidFill>
                  <a:srgbClr val="000000"/>
                </a:solidFill>
                <a:latin typeface="Montserrat"/>
              </a:defRPr>
            </a:pPr>
            <a:r>
              <a:rPr sz="3000" dirty="0" err="1"/>
              <a:t>Contenido</a:t>
            </a:r>
            <a:r>
              <a:rPr sz="3000" dirty="0"/>
              <a:t> de la </a:t>
            </a:r>
            <a:r>
              <a:rPr sz="3000" dirty="0" err="1"/>
              <a:t>sección</a:t>
            </a:r>
            <a:r>
              <a:rPr sz="3000" dirty="0"/>
              <a:t>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352" y="19789482"/>
            <a:ext cx="29889359" cy="1564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spcAft>
                <a:spcPts val="1400"/>
              </a:spcAft>
              <a:defRPr sz="3600" b="1">
                <a:solidFill>
                  <a:srgbClr val="000000"/>
                </a:solidFill>
                <a:latin typeface="Montserrat"/>
              </a:defRPr>
            </a:pPr>
            <a:r>
              <a:rPr dirty="0" err="1"/>
              <a:t>Conclusiones</a:t>
            </a:r>
            <a:endParaRPr dirty="0"/>
          </a:p>
          <a:p>
            <a:pPr algn="just">
              <a:defRPr sz="2800">
                <a:solidFill>
                  <a:srgbClr val="000000"/>
                </a:solidFill>
                <a:latin typeface="Montserrat"/>
              </a:defRPr>
            </a:pPr>
            <a:r>
              <a:rPr sz="3000" dirty="0" err="1"/>
              <a:t>Contenido</a:t>
            </a:r>
            <a:r>
              <a:rPr sz="3000" dirty="0"/>
              <a:t> de la </a:t>
            </a:r>
            <a:r>
              <a:rPr sz="3000" dirty="0" err="1"/>
              <a:t>sección</a:t>
            </a:r>
            <a:r>
              <a:rPr sz="3000" dirty="0"/>
              <a:t>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9152" y="26200942"/>
            <a:ext cx="6452543" cy="1564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spcAft>
                <a:spcPts val="1400"/>
              </a:spcAft>
              <a:defRPr sz="3600" b="1">
                <a:solidFill>
                  <a:srgbClr val="000000"/>
                </a:solidFill>
                <a:latin typeface="Montserrat"/>
              </a:defRPr>
            </a:pPr>
            <a:r>
              <a:rPr dirty="0" err="1"/>
              <a:t>Agradecimientos</a:t>
            </a:r>
            <a:endParaRPr dirty="0"/>
          </a:p>
          <a:p>
            <a:pPr algn="just">
              <a:defRPr sz="2800">
                <a:solidFill>
                  <a:srgbClr val="000000"/>
                </a:solidFill>
                <a:latin typeface="Montserrat"/>
              </a:defRPr>
            </a:pPr>
            <a:r>
              <a:rPr sz="3000" dirty="0" err="1"/>
              <a:t>Contenido</a:t>
            </a:r>
            <a:r>
              <a:rPr sz="3000" dirty="0"/>
              <a:t> de la </a:t>
            </a:r>
            <a:r>
              <a:rPr sz="3000" dirty="0" err="1"/>
              <a:t>sección</a:t>
            </a:r>
            <a:r>
              <a:rPr sz="3000" dirty="0"/>
              <a:t>...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4CEE7060-2F0F-DA47-2834-0B11A7202038}"/>
              </a:ext>
            </a:extLst>
          </p:cNvPr>
          <p:cNvSpPr txBox="1"/>
          <p:nvPr/>
        </p:nvSpPr>
        <p:spPr>
          <a:xfrm>
            <a:off x="929152" y="22918544"/>
            <a:ext cx="5592448" cy="1564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spcAft>
                <a:spcPts val="1400"/>
              </a:spcAft>
              <a:defRPr sz="3600" b="1">
                <a:solidFill>
                  <a:srgbClr val="000000"/>
                </a:solidFill>
                <a:latin typeface="Montserrat"/>
              </a:defRPr>
            </a:pPr>
            <a:r>
              <a:rPr lang="es-ES" dirty="0"/>
              <a:t>Referencias</a:t>
            </a:r>
            <a:endParaRPr dirty="0"/>
          </a:p>
          <a:p>
            <a:pPr algn="just">
              <a:defRPr sz="2800">
                <a:solidFill>
                  <a:srgbClr val="000000"/>
                </a:solidFill>
                <a:latin typeface="Montserrat"/>
              </a:defRPr>
            </a:pPr>
            <a:r>
              <a:rPr sz="3000" dirty="0" err="1"/>
              <a:t>Contenido</a:t>
            </a:r>
            <a:r>
              <a:rPr sz="3000" dirty="0"/>
              <a:t> de la </a:t>
            </a:r>
            <a:r>
              <a:rPr sz="3000" dirty="0" err="1"/>
              <a:t>sección</a:t>
            </a:r>
            <a:r>
              <a:rPr sz="3000" dirty="0"/>
              <a:t>...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38150D70-442F-DB36-EC97-D893A90B87C9}"/>
              </a:ext>
            </a:extLst>
          </p:cNvPr>
          <p:cNvCxnSpPr>
            <a:cxnSpLocks/>
          </p:cNvCxnSpPr>
          <p:nvPr/>
        </p:nvCxnSpPr>
        <p:spPr>
          <a:xfrm>
            <a:off x="8364904" y="5529570"/>
            <a:ext cx="15667892" cy="958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F9AA535-E643-FB27-96E8-BBA7B96E8750}"/>
              </a:ext>
            </a:extLst>
          </p:cNvPr>
          <p:cNvSpPr txBox="1"/>
          <p:nvPr/>
        </p:nvSpPr>
        <p:spPr>
          <a:xfrm>
            <a:off x="5798203" y="6009339"/>
            <a:ext cx="208012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6000">
                <a:latin typeface="Montserrat"/>
              </a:defRPr>
            </a:pPr>
            <a:r>
              <a:rPr lang="es-MX" sz="6000" dirty="0">
                <a:solidFill>
                  <a:srgbClr val="4CA58B"/>
                </a:solidFill>
              </a:rPr>
              <a:t>Título</a:t>
            </a:r>
            <a:r>
              <a:rPr lang="es-MX" sz="5800" dirty="0">
                <a:solidFill>
                  <a:srgbClr val="4CA58B"/>
                </a:solidFill>
              </a:rPr>
              <a:t> del Cartel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2790</TotalTime>
  <Words>47</Words>
  <Application>Microsoft Macintosh PowerPoint</Application>
  <PresentationFormat>Personalizado</PresentationFormat>
  <Paragraphs>21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Carlos Vázquez Avalos</cp:lastModifiedBy>
  <cp:revision>23</cp:revision>
  <dcterms:created xsi:type="dcterms:W3CDTF">2013-01-27T09:14:16Z</dcterms:created>
  <dcterms:modified xsi:type="dcterms:W3CDTF">2024-07-05T23:39:52Z</dcterms:modified>
  <cp:category/>
</cp:coreProperties>
</file>